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4" r:id="rId4"/>
    <p:sldMasterId id="2147483685" r:id="rId5"/>
    <p:sldMasterId id="2147483697" r:id="rId6"/>
    <p:sldMasterId id="2147483711" r:id="rId7"/>
    <p:sldMasterId id="2147483716" r:id="rId8"/>
    <p:sldMasterId id="2147483728" r:id="rId9"/>
  </p:sldMasterIdLst>
  <p:notesMasterIdLst>
    <p:notesMasterId r:id="rId15"/>
  </p:notesMasterIdLst>
  <p:sldIdLst>
    <p:sldId id="488" r:id="rId10"/>
    <p:sldId id="489" r:id="rId11"/>
    <p:sldId id="491" r:id="rId12"/>
    <p:sldId id="490" r:id="rId13"/>
    <p:sldId id="423" r:id="rId14"/>
    <p:sldId id="492" r:id="rId16"/>
    <p:sldId id="519" r:id="rId17"/>
    <p:sldId id="493" r:id="rId18"/>
    <p:sldId id="494" r:id="rId19"/>
    <p:sldId id="576" r:id="rId20"/>
    <p:sldId id="496" r:id="rId21"/>
    <p:sldId id="499" r:id="rId22"/>
    <p:sldId id="497" r:id="rId23"/>
    <p:sldId id="500" r:id="rId24"/>
    <p:sldId id="501" r:id="rId25"/>
    <p:sldId id="504" r:id="rId26"/>
    <p:sldId id="517" r:id="rId27"/>
    <p:sldId id="520" r:id="rId28"/>
    <p:sldId id="518" r:id="rId29"/>
    <p:sldId id="506" r:id="rId30"/>
    <p:sldId id="507" r:id="rId31"/>
    <p:sldId id="508" r:id="rId32"/>
    <p:sldId id="509" r:id="rId33"/>
    <p:sldId id="510" r:id="rId34"/>
    <p:sldId id="626" r:id="rId35"/>
    <p:sldId id="661" r:id="rId36"/>
    <p:sldId id="511" r:id="rId37"/>
    <p:sldId id="512" r:id="rId38"/>
    <p:sldId id="577" r:id="rId39"/>
    <p:sldId id="505" r:id="rId40"/>
    <p:sldId id="486" r:id="rId41"/>
    <p:sldId id="487" r:id="rId42"/>
    <p:sldId id="479" r:id="rId43"/>
    <p:sldId id="448" r:id="rId44"/>
    <p:sldId id="481" r:id="rId45"/>
    <p:sldId id="452" r:id="rId46"/>
    <p:sldId id="453" r:id="rId47"/>
    <p:sldId id="482" r:id="rId48"/>
    <p:sldId id="420" r:id="rId49"/>
    <p:sldId id="476" r:id="rId50"/>
    <p:sldId id="484" r:id="rId51"/>
    <p:sldId id="475" r:id="rId52"/>
    <p:sldId id="485" r:id="rId53"/>
    <p:sldId id="477" r:id="rId54"/>
    <p:sldId id="478" r:id="rId55"/>
    <p:sldId id="422" r:id="rId56"/>
    <p:sldId id="424" r:id="rId57"/>
    <p:sldId id="425" r:id="rId58"/>
    <p:sldId id="426" r:id="rId59"/>
    <p:sldId id="428" r:id="rId60"/>
    <p:sldId id="429" r:id="rId61"/>
    <p:sldId id="450" r:id="rId62"/>
    <p:sldId id="431" r:id="rId63"/>
    <p:sldId id="432" r:id="rId64"/>
    <p:sldId id="433" r:id="rId65"/>
    <p:sldId id="434" r:id="rId66"/>
    <p:sldId id="435" r:id="rId67"/>
    <p:sldId id="412" r:id="rId68"/>
    <p:sldId id="413" r:id="rId69"/>
    <p:sldId id="473"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 id="0" name="王子涵"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098"/>
        <p:guide pos="387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4" Type="http://schemas.openxmlformats.org/officeDocument/2006/relationships/commentAuthors" Target="commentAuthors.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0.xml"/><Relationship Id="rId7" Type="http://schemas.openxmlformats.org/officeDocument/2006/relationships/slideMaster" Target="slideMasters/slideMaster6.xml"/><Relationship Id="rId69" Type="http://schemas.openxmlformats.org/officeDocument/2006/relationships/slide" Target="slides/slide59.xml"/><Relationship Id="rId68" Type="http://schemas.openxmlformats.org/officeDocument/2006/relationships/slide" Target="slides/slide58.xml"/><Relationship Id="rId67" Type="http://schemas.openxmlformats.org/officeDocument/2006/relationships/slide" Target="slides/slide57.xml"/><Relationship Id="rId66" Type="http://schemas.openxmlformats.org/officeDocument/2006/relationships/slide" Target="slides/slide56.xml"/><Relationship Id="rId65" Type="http://schemas.openxmlformats.org/officeDocument/2006/relationships/slide" Target="slides/slide55.xml"/><Relationship Id="rId64" Type="http://schemas.openxmlformats.org/officeDocument/2006/relationships/slide" Target="slides/slide54.xml"/><Relationship Id="rId63" Type="http://schemas.openxmlformats.org/officeDocument/2006/relationships/slide" Target="slides/slide53.xml"/><Relationship Id="rId62" Type="http://schemas.openxmlformats.org/officeDocument/2006/relationships/slide" Target="slides/slide52.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notesMaster" Target="notesMasters/notesMaster1.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96A4A44-A587-4AC0-9A3E-380E9FB20A70}" type="doc">
      <dgm:prSet loTypeId="cycle" loCatId="cycle" qsTypeId="urn:microsoft.com/office/officeart/2005/8/quickstyle/simple1" qsCatId="simple" csTypeId="urn:microsoft.com/office/officeart/2005/8/colors/accent0_1" csCatId="accent1" phldr="1"/>
      <dgm:spPr/>
      <dgm:t>
        <a:bodyPr/>
        <a:lstStyle/>
        <a:p>
          <a:endParaRPr lang="zh-CN" altLang="en-US"/>
        </a:p>
      </dgm:t>
    </dgm:pt>
    <dgm:pt modelId="{FAF5206C-B6B7-4AA9-AF3C-7B18C44E82EA}">
      <dgm:prSet phldrT="[文本]" phldr="0" custT="1"/>
      <dgm:spPr/>
      <dgm:t>
        <a:bodyPr vert="horz" wrap="square"/>
        <a:p>
          <a:pPr algn="l" rtl="0">
            <a:lnSpc>
              <a:spcPct val="100000"/>
            </a:lnSpc>
            <a:spcBef>
              <a:spcPct val="0"/>
            </a:spcBef>
            <a:spcAft>
              <a:spcPct val="35000"/>
            </a:spcAft>
          </a:pPr>
          <a:r>
            <a:rPr lang="zh-CN" altLang="en-US" sz="2400" dirty="0" smtClean="0">
              <a:latin typeface="Arial" panose="020B0604020202020204" pitchFamily="34" charset="0"/>
              <a:ea typeface="黑体" panose="02010609060101010101" pitchFamily="49" charset="-122"/>
            </a:rPr>
            <a:t>君主专制的中央集权国家</a:t>
          </a:r>
          <a:r>
            <a:rPr lang="zh-CN" altLang="en-US" sz="2400" dirty="0" smtClean="0">
              <a:latin typeface="Arial" panose="020B0604020202020204" pitchFamily="34" charset="0"/>
              <a:ea typeface="黑体" panose="02010609060101010101" pitchFamily="49" charset="-122"/>
            </a:rPr>
            <a:t/>
          </a:r>
          <a:endParaRPr lang="zh-CN" altLang="en-US" sz="2400" dirty="0" smtClean="0">
            <a:latin typeface="Arial" panose="020B0604020202020204" pitchFamily="34" charset="0"/>
            <a:ea typeface="黑体" panose="02010609060101010101" pitchFamily="49" charset="-122"/>
          </a:endParaRPr>
        </a:p>
      </dgm:t>
    </dgm:pt>
    <dgm:pt modelId="{08459941-8ED6-4EFA-9D3E-B37592DAA91D}" cxnId="{F93961A6-1A1B-4A67-B0B2-60D93ADACB9B}" type="parTrans">
      <dgm:prSet/>
      <dgm:spPr/>
      <dgm:t>
        <a:bodyPr/>
        <a:lstStyle/>
        <a:p>
          <a:endParaRPr lang="zh-CN" altLang="en-US"/>
        </a:p>
      </dgm:t>
    </dgm:pt>
    <dgm:pt modelId="{53235A12-EE44-42DF-8DE5-74FCB845D245}" cxnId="{F93961A6-1A1B-4A67-B0B2-60D93ADACB9B}" type="sibTrans">
      <dgm:prSet/>
      <dgm:spPr/>
      <dgm:t>
        <a:bodyPr/>
        <a:lstStyle/>
        <a:p>
          <a:endParaRPr lang="zh-CN" altLang="en-US"/>
        </a:p>
      </dgm:t>
    </dgm:pt>
    <dgm:pt modelId="{92115E68-B03E-455E-BCDD-BA1CFA2F9BFD}">
      <dgm:prSet phldrT="[文本]"/>
      <dgm:spPr/>
      <dgm:t>
        <a:bodyPr/>
        <a:lstStyle/>
        <a:p>
          <a:r>
            <a:rPr lang="zh-CN" altLang="en-US" dirty="0" smtClean="0"/>
            <a:t>法</a:t>
          </a:r>
          <a:endParaRPr lang="zh-CN" altLang="en-US" dirty="0"/>
        </a:p>
      </dgm:t>
    </dgm:pt>
    <dgm:pt modelId="{3A9443A5-1902-435A-9343-2B5A333246C2}" cxnId="{6D491B72-53AB-4E1E-9019-EA9155CF35E6}" type="parTrans">
      <dgm:prSet/>
      <dgm:spPr/>
      <dgm:t>
        <a:bodyPr/>
        <a:lstStyle/>
        <a:p>
          <a:endParaRPr lang="zh-CN" altLang="en-US"/>
        </a:p>
      </dgm:t>
    </dgm:pt>
    <dgm:pt modelId="{937A841A-B52A-4684-B803-A5FB5BF757C7}" cxnId="{6D491B72-53AB-4E1E-9019-EA9155CF35E6}" type="sibTrans">
      <dgm:prSet/>
      <dgm:spPr/>
      <dgm:t>
        <a:bodyPr/>
        <a:lstStyle/>
        <a:p>
          <a:endParaRPr lang="zh-CN" altLang="en-US"/>
        </a:p>
      </dgm:t>
    </dgm:pt>
    <dgm:pt modelId="{E05CB906-6B2F-42DF-A534-89F9BE7E8984}">
      <dgm:prSet phldrT="[文本]"/>
      <dgm:spPr/>
      <dgm:t>
        <a:bodyPr/>
        <a:lstStyle/>
        <a:p>
          <a:r>
            <a:rPr lang="zh-CN" altLang="en-US" dirty="0" smtClean="0"/>
            <a:t>势</a:t>
          </a:r>
          <a:endParaRPr lang="zh-CN" altLang="en-US" dirty="0"/>
        </a:p>
      </dgm:t>
    </dgm:pt>
    <dgm:pt modelId="{09C6CE66-5248-476A-8B50-EF1737B21586}" cxnId="{1E97932C-F9BE-4DC3-AD39-4310E6B23CA8}" type="parTrans">
      <dgm:prSet/>
      <dgm:spPr/>
      <dgm:t>
        <a:bodyPr/>
        <a:lstStyle/>
        <a:p>
          <a:endParaRPr lang="zh-CN" altLang="en-US"/>
        </a:p>
      </dgm:t>
    </dgm:pt>
    <dgm:pt modelId="{4E0503B1-0FDF-43E8-B6EA-2C64EA8DBEE5}" cxnId="{1E97932C-F9BE-4DC3-AD39-4310E6B23CA8}" type="sibTrans">
      <dgm:prSet/>
      <dgm:spPr/>
      <dgm:t>
        <a:bodyPr/>
        <a:lstStyle/>
        <a:p>
          <a:endParaRPr lang="zh-CN" altLang="en-US"/>
        </a:p>
      </dgm:t>
    </dgm:pt>
    <dgm:pt modelId="{3F470C28-3BEE-4AC5-B538-306CD1795331}">
      <dgm:prSet phldrT="[文本]"/>
      <dgm:spPr/>
      <dgm:t>
        <a:bodyPr/>
        <a:lstStyle/>
        <a:p>
          <a:r>
            <a:rPr lang="zh-CN" altLang="en-US" dirty="0" smtClean="0"/>
            <a:t>术</a:t>
          </a:r>
          <a:endParaRPr lang="zh-CN" altLang="en-US" dirty="0"/>
        </a:p>
      </dgm:t>
    </dgm:pt>
    <dgm:pt modelId="{FD2FFD99-559B-474B-B6C3-7BDFFD9D0B27}" cxnId="{545917F3-86A6-4FF7-B922-34C5C626CB1C}" type="parTrans">
      <dgm:prSet/>
      <dgm:spPr/>
      <dgm:t>
        <a:bodyPr/>
        <a:lstStyle/>
        <a:p>
          <a:endParaRPr lang="zh-CN" altLang="en-US"/>
        </a:p>
      </dgm:t>
    </dgm:pt>
    <dgm:pt modelId="{18FE1038-828C-4E21-B60C-7F0CEC6645B6}" cxnId="{545917F3-86A6-4FF7-B922-34C5C626CB1C}" type="sibTrans">
      <dgm:prSet/>
      <dgm:spPr/>
      <dgm:t>
        <a:bodyPr/>
        <a:lstStyle/>
        <a:p>
          <a:endParaRPr lang="zh-CN" altLang="en-US"/>
        </a:p>
      </dgm:t>
    </dgm:pt>
    <dgm:pt modelId="{D8F4181D-9762-4A2B-917F-A6B690652B74}">
      <dgm:prSet/>
      <dgm:spPr/>
      <dgm:t>
        <a:bodyPr/>
        <a:lstStyle/>
        <a:p>
          <a:endParaRPr lang="zh-CN" altLang="en-US"/>
        </a:p>
      </dgm:t>
    </dgm:pt>
    <dgm:pt modelId="{762EB79D-E4CA-4F66-851D-0E0938A772DC}" cxnId="{134E58C4-C845-4E3F-8BDA-C27D09C8B245}" type="parTrans">
      <dgm:prSet/>
      <dgm:spPr/>
      <dgm:t>
        <a:bodyPr/>
        <a:lstStyle/>
        <a:p>
          <a:endParaRPr lang="zh-CN" altLang="en-US"/>
        </a:p>
      </dgm:t>
    </dgm:pt>
    <dgm:pt modelId="{7262A4C9-DA84-46C5-85F9-5220E87A2F44}" cxnId="{134E58C4-C845-4E3F-8BDA-C27D09C8B245}" type="sibTrans">
      <dgm:prSet/>
      <dgm:spPr/>
      <dgm:t>
        <a:bodyPr/>
        <a:lstStyle/>
        <a:p>
          <a:endParaRPr lang="zh-CN" altLang="en-US"/>
        </a:p>
      </dgm:t>
    </dgm:pt>
    <dgm:pt modelId="{D145D19A-846D-43A2-B549-DBC472075D0D}" type="pres">
      <dgm:prSet presAssocID="{A96A4A44-A587-4AC0-9A3E-380E9FB20A70}" presName="Name0" presStyleCnt="0">
        <dgm:presLayoutVars>
          <dgm:chMax val="1"/>
          <dgm:chPref val="1"/>
          <dgm:dir/>
          <dgm:animOne val="branch"/>
          <dgm:animLvl val="lvl"/>
        </dgm:presLayoutVars>
      </dgm:prSet>
      <dgm:spPr/>
      <dgm:t>
        <a:bodyPr/>
        <a:lstStyle/>
        <a:p>
          <a:endParaRPr lang="zh-CN" altLang="en-US"/>
        </a:p>
      </dgm:t>
    </dgm:pt>
    <dgm:pt modelId="{85FEB9D2-AED5-4F0B-88EA-D121AF83A4F3}" type="pres">
      <dgm:prSet presAssocID="{FAF5206C-B6B7-4AA9-AF3C-7B18C44E82EA}" presName="singleCycle" presStyleCnt="0"/>
      <dgm:spPr/>
    </dgm:pt>
    <dgm:pt modelId="{2876D161-67C3-463F-8820-EDCCFC66AFE2}" type="pres">
      <dgm:prSet presAssocID="{FAF5206C-B6B7-4AA9-AF3C-7B18C44E82EA}" presName="singleCenter" presStyleLbl="node1" presStyleIdx="0" presStyleCnt="4" custScaleX="165976" custLinFactNeighborX="0" custLinFactNeighborY="-13191">
        <dgm:presLayoutVars>
          <dgm:chMax val="7"/>
          <dgm:chPref val="7"/>
        </dgm:presLayoutVars>
      </dgm:prSet>
      <dgm:spPr/>
      <dgm:t>
        <a:bodyPr/>
        <a:lstStyle/>
        <a:p>
          <a:endParaRPr lang="zh-CN" altLang="en-US"/>
        </a:p>
      </dgm:t>
    </dgm:pt>
    <dgm:pt modelId="{DE957B7C-D934-4467-8431-B981893F0358}" type="pres">
      <dgm:prSet presAssocID="{3A9443A5-1902-435A-9343-2B5A333246C2}" presName="Name56" presStyleLbl="parChTrans1D2" presStyleIdx="0" presStyleCnt="3"/>
      <dgm:spPr/>
      <dgm:t>
        <a:bodyPr/>
        <a:lstStyle/>
        <a:p>
          <a:endParaRPr lang="zh-CN" altLang="en-US"/>
        </a:p>
      </dgm:t>
    </dgm:pt>
    <dgm:pt modelId="{E6F970FB-6F6F-4223-B54D-DFC56009A2C1}" type="pres">
      <dgm:prSet presAssocID="{92115E68-B03E-455E-BCDD-BA1CFA2F9BFD}" presName="text0" presStyleLbl="node1" presStyleIdx="1" presStyleCnt="4" custRadScaleRad="100001" custRadScaleInc="514">
        <dgm:presLayoutVars>
          <dgm:bulletEnabled val="1"/>
        </dgm:presLayoutVars>
      </dgm:prSet>
      <dgm:spPr/>
      <dgm:t>
        <a:bodyPr/>
        <a:lstStyle/>
        <a:p>
          <a:endParaRPr lang="zh-CN" altLang="en-US"/>
        </a:p>
      </dgm:t>
    </dgm:pt>
    <dgm:pt modelId="{4245B441-EF78-415D-9C42-66FF30B9CE68}" type="pres">
      <dgm:prSet presAssocID="{09C6CE66-5248-476A-8B50-EF1737B21586}" presName="Name56" presStyleLbl="parChTrans1D2" presStyleIdx="1" presStyleCnt="3"/>
      <dgm:spPr/>
      <dgm:t>
        <a:bodyPr/>
        <a:lstStyle/>
        <a:p>
          <a:endParaRPr lang="zh-CN" altLang="en-US"/>
        </a:p>
      </dgm:t>
    </dgm:pt>
    <dgm:pt modelId="{B32ECD46-32A8-493A-9898-CF5D0D9D5D36}" type="pres">
      <dgm:prSet presAssocID="{E05CB906-6B2F-42DF-A534-89F9BE7E8984}" presName="text0" presStyleLbl="node1" presStyleIdx="2" presStyleCnt="4" custRadScaleRad="83370" custRadScaleInc="12022">
        <dgm:presLayoutVars>
          <dgm:bulletEnabled val="1"/>
        </dgm:presLayoutVars>
      </dgm:prSet>
      <dgm:spPr/>
      <dgm:t>
        <a:bodyPr/>
        <a:lstStyle/>
        <a:p>
          <a:endParaRPr lang="zh-CN" altLang="en-US"/>
        </a:p>
      </dgm:t>
    </dgm:pt>
    <dgm:pt modelId="{10DAC969-7D91-46E9-965E-CE76EB895D32}" type="pres">
      <dgm:prSet presAssocID="{FD2FFD99-559B-474B-B6C3-7BDFFD9D0B27}" presName="Name56" presStyleLbl="parChTrans1D2" presStyleIdx="2" presStyleCnt="3"/>
      <dgm:spPr/>
      <dgm:t>
        <a:bodyPr/>
        <a:lstStyle/>
        <a:p>
          <a:endParaRPr lang="zh-CN" altLang="en-US"/>
        </a:p>
      </dgm:t>
    </dgm:pt>
    <dgm:pt modelId="{485D189B-2F9C-48EF-938F-0DA538D6F826}" type="pres">
      <dgm:prSet presAssocID="{3F470C28-3BEE-4AC5-B538-306CD1795331}" presName="text0" presStyleLbl="node1" presStyleIdx="3" presStyleCnt="4" custRadScaleRad="77927" custRadScaleInc="-17386">
        <dgm:presLayoutVars>
          <dgm:bulletEnabled val="1"/>
        </dgm:presLayoutVars>
      </dgm:prSet>
      <dgm:spPr/>
      <dgm:t>
        <a:bodyPr/>
        <a:lstStyle/>
        <a:p>
          <a:endParaRPr lang="zh-CN" altLang="en-US"/>
        </a:p>
      </dgm:t>
    </dgm:pt>
  </dgm:ptLst>
  <dgm:cxnLst>
    <dgm:cxn modelId="{F93961A6-1A1B-4A67-B0B2-60D93ADACB9B}" srcId="{A96A4A44-A587-4AC0-9A3E-380E9FB20A70}" destId="{FAF5206C-B6B7-4AA9-AF3C-7B18C44E82EA}" srcOrd="0" destOrd="0" parTransId="{08459941-8ED6-4EFA-9D3E-B37592DAA91D}" sibTransId="{53235A12-EE44-42DF-8DE5-74FCB845D245}"/>
    <dgm:cxn modelId="{6D491B72-53AB-4E1E-9019-EA9155CF35E6}" srcId="{FAF5206C-B6B7-4AA9-AF3C-7B18C44E82EA}" destId="{92115E68-B03E-455E-BCDD-BA1CFA2F9BFD}" srcOrd="0" destOrd="0" parTransId="{3A9443A5-1902-435A-9343-2B5A333246C2}" sibTransId="{937A841A-B52A-4684-B803-A5FB5BF757C7}"/>
    <dgm:cxn modelId="{1E97932C-F9BE-4DC3-AD39-4310E6B23CA8}" srcId="{FAF5206C-B6B7-4AA9-AF3C-7B18C44E82EA}" destId="{E05CB906-6B2F-42DF-A534-89F9BE7E8984}" srcOrd="1" destOrd="0" parTransId="{09C6CE66-5248-476A-8B50-EF1737B21586}" sibTransId="{4E0503B1-0FDF-43E8-B6EA-2C64EA8DBEE5}"/>
    <dgm:cxn modelId="{545917F3-86A6-4FF7-B922-34C5C626CB1C}" srcId="{FAF5206C-B6B7-4AA9-AF3C-7B18C44E82EA}" destId="{3F470C28-3BEE-4AC5-B538-306CD1795331}" srcOrd="2" destOrd="0" parTransId="{FD2FFD99-559B-474B-B6C3-7BDFFD9D0B27}" sibTransId="{18FE1038-828C-4E21-B60C-7F0CEC6645B6}"/>
    <dgm:cxn modelId="{134E58C4-C845-4E3F-8BDA-C27D09C8B245}" srcId="{A96A4A44-A587-4AC0-9A3E-380E9FB20A70}" destId="{D8F4181D-9762-4A2B-917F-A6B690652B74}" srcOrd="1" destOrd="0" parTransId="{762EB79D-E4CA-4F66-851D-0E0938A772DC}" sibTransId="{7262A4C9-DA84-46C5-85F9-5220E87A2F44}"/>
    <dgm:cxn modelId="{45B25EC5-1E48-4D9D-BC70-E51BF8A46FAA}" type="presOf" srcId="{A96A4A44-A587-4AC0-9A3E-380E9FB20A70}" destId="{D145D19A-846D-43A2-B549-DBC472075D0D}" srcOrd="0" destOrd="0" presId="urn:microsoft.com/office/officeart/2008/layout/RadialCluster"/>
    <dgm:cxn modelId="{1CF51C36-5846-4E06-BB89-3112E0EDF153}" type="presParOf" srcId="{D145D19A-846D-43A2-B549-DBC472075D0D}" destId="{85FEB9D2-AED5-4F0B-88EA-D121AF83A4F3}" srcOrd="0" destOrd="0" presId="urn:microsoft.com/office/officeart/2008/layout/RadialCluster"/>
    <dgm:cxn modelId="{FD73D865-D7D5-4E92-984E-C37F29B1FACE}" type="presParOf" srcId="{85FEB9D2-AED5-4F0B-88EA-D121AF83A4F3}" destId="{2876D161-67C3-463F-8820-EDCCFC66AFE2}" srcOrd="0" destOrd="0" presId="urn:microsoft.com/office/officeart/2008/layout/RadialCluster"/>
    <dgm:cxn modelId="{F50C515F-0F64-4CC4-B9A2-5354A92869EB}" type="presOf" srcId="{FAF5206C-B6B7-4AA9-AF3C-7B18C44E82EA}" destId="{2876D161-67C3-463F-8820-EDCCFC66AFE2}" srcOrd="0" destOrd="0" presId="urn:microsoft.com/office/officeart/2008/layout/RadialCluster"/>
    <dgm:cxn modelId="{EF8885AA-05F1-4A51-A948-12DB1A85B33D}" type="presParOf" srcId="{85FEB9D2-AED5-4F0B-88EA-D121AF83A4F3}" destId="{DE957B7C-D934-4467-8431-B981893F0358}" srcOrd="1" destOrd="0" presId="urn:microsoft.com/office/officeart/2008/layout/RadialCluster"/>
    <dgm:cxn modelId="{1EDC75F6-D219-4417-A100-766C37E503B9}" type="presOf" srcId="{3A9443A5-1902-435A-9343-2B5A333246C2}" destId="{DE957B7C-D934-4467-8431-B981893F0358}" srcOrd="0" destOrd="0" presId="urn:microsoft.com/office/officeart/2008/layout/RadialCluster"/>
    <dgm:cxn modelId="{93B132C6-259F-484B-9941-DE7569FFBA5A}" type="presParOf" srcId="{85FEB9D2-AED5-4F0B-88EA-D121AF83A4F3}" destId="{E6F970FB-6F6F-4223-B54D-DFC56009A2C1}" srcOrd="2" destOrd="0" presId="urn:microsoft.com/office/officeart/2008/layout/RadialCluster"/>
    <dgm:cxn modelId="{886AC9F2-C89C-4C15-B563-311A15E03B6E}" type="presOf" srcId="{92115E68-B03E-455E-BCDD-BA1CFA2F9BFD}" destId="{E6F970FB-6F6F-4223-B54D-DFC56009A2C1}" srcOrd="0" destOrd="0" presId="urn:microsoft.com/office/officeart/2008/layout/RadialCluster"/>
    <dgm:cxn modelId="{D08DBB43-C8CF-409D-8EED-0438D736BD89}" type="presParOf" srcId="{85FEB9D2-AED5-4F0B-88EA-D121AF83A4F3}" destId="{4245B441-EF78-415D-9C42-66FF30B9CE68}" srcOrd="3" destOrd="0" presId="urn:microsoft.com/office/officeart/2008/layout/RadialCluster"/>
    <dgm:cxn modelId="{81D4938B-CAE4-486B-9714-C82A9EA72579}" type="presOf" srcId="{09C6CE66-5248-476A-8B50-EF1737B21586}" destId="{4245B441-EF78-415D-9C42-66FF30B9CE68}" srcOrd="0" destOrd="0" presId="urn:microsoft.com/office/officeart/2008/layout/RadialCluster"/>
    <dgm:cxn modelId="{20FE59B5-8EE2-470C-A0C2-86A7374F1F81}" type="presParOf" srcId="{85FEB9D2-AED5-4F0B-88EA-D121AF83A4F3}" destId="{B32ECD46-32A8-493A-9898-CF5D0D9D5D36}" srcOrd="4" destOrd="0" presId="urn:microsoft.com/office/officeart/2008/layout/RadialCluster"/>
    <dgm:cxn modelId="{B43C0C74-76E1-41EA-95D4-F56A534EE8C4}" type="presOf" srcId="{E05CB906-6B2F-42DF-A534-89F9BE7E8984}" destId="{B32ECD46-32A8-493A-9898-CF5D0D9D5D36}" srcOrd="0" destOrd="0" presId="urn:microsoft.com/office/officeart/2008/layout/RadialCluster"/>
    <dgm:cxn modelId="{67454F3B-74CC-4BB7-9E5C-7AF4E17D09C8}" type="presParOf" srcId="{85FEB9D2-AED5-4F0B-88EA-D121AF83A4F3}" destId="{10DAC969-7D91-46E9-965E-CE76EB895D32}" srcOrd="5" destOrd="0" presId="urn:microsoft.com/office/officeart/2008/layout/RadialCluster"/>
    <dgm:cxn modelId="{0B218944-4296-48BB-89EC-3A0A27999EC5}" type="presOf" srcId="{FD2FFD99-559B-474B-B6C3-7BDFFD9D0B27}" destId="{10DAC969-7D91-46E9-965E-CE76EB895D32}" srcOrd="0" destOrd="0" presId="urn:microsoft.com/office/officeart/2008/layout/RadialCluster"/>
    <dgm:cxn modelId="{F8261EDD-678B-473A-8A83-7A94C97B95D3}" type="presParOf" srcId="{85FEB9D2-AED5-4F0B-88EA-D121AF83A4F3}" destId="{485D189B-2F9C-48EF-938F-0DA538D6F826}" srcOrd="6" destOrd="0" presId="urn:microsoft.com/office/officeart/2008/layout/RadialCluster"/>
    <dgm:cxn modelId="{98BEE3A7-1D5F-42EA-87B8-5D41927C8FC0}" type="presOf" srcId="{3F470C28-3BEE-4AC5-B538-306CD1795331}" destId="{485D189B-2F9C-48EF-938F-0DA538D6F826}" srcOrd="0" destOrd="0" presId="urn:microsoft.com/office/officeart/2008/layout/RadialCluster"/>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6D161-67C3-463F-8820-EDCCFC66AFE2}">
      <dsp:nvSpPr>
        <dsp:cNvPr id="0" name=""/>
        <dsp:cNvSpPr/>
      </dsp:nvSpPr>
      <dsp:spPr>
        <a:xfrm>
          <a:off x="2572276" y="1807951"/>
          <a:ext cx="2619765" cy="1578399"/>
        </a:xfrm>
        <a:prstGeom prst="roundRect">
          <a:avLst/>
        </a:prstGeom>
        <a:solidFill>
          <a:srgbClr val="A3FF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rtl="0">
            <a:lnSpc>
              <a:spcPct val="90000"/>
            </a:lnSpc>
            <a:spcBef>
              <a:spcPct val="0"/>
            </a:spcBef>
            <a:spcAft>
              <a:spcPct val="35000"/>
            </a:spcAft>
          </a:pPr>
          <a:r>
            <a:rPr lang="zh-CN" altLang="en-US" sz="3000" kern="1200" dirty="0" smtClean="0">
              <a:solidFill>
                <a:schemeClr val="tx1"/>
              </a:solidFill>
              <a:latin typeface="Arial" panose="020B0604020202020204" pitchFamily="34" charset="0"/>
              <a:ea typeface="黑体" panose="02010609060101010101" pitchFamily="49" charset="-122"/>
            </a:rPr>
            <a:t>君主专制的</a:t>
          </a:r>
          <a:endParaRPr lang="en-US" altLang="zh-CN" sz="3000" kern="1200" dirty="0" smtClean="0">
            <a:solidFill>
              <a:schemeClr val="tx1"/>
            </a:solidFill>
            <a:latin typeface="Arial" panose="020B0604020202020204" pitchFamily="34" charset="0"/>
            <a:ea typeface="黑体" panose="02010609060101010101" pitchFamily="49" charset="-122"/>
          </a:endParaRPr>
        </a:p>
        <a:p>
          <a:pPr lvl="0" algn="ctr" defTabSz="1333500" rtl="0">
            <a:lnSpc>
              <a:spcPct val="90000"/>
            </a:lnSpc>
            <a:spcBef>
              <a:spcPct val="0"/>
            </a:spcBef>
            <a:spcAft>
              <a:spcPct val="35000"/>
            </a:spcAft>
          </a:pPr>
          <a:r>
            <a:rPr lang="zh-CN" altLang="en-US" sz="3000" kern="1200" dirty="0" smtClean="0">
              <a:solidFill>
                <a:schemeClr val="tx1"/>
              </a:solidFill>
              <a:latin typeface="Arial" panose="020B0604020202020204" pitchFamily="34" charset="0"/>
              <a:ea typeface="黑体" panose="02010609060101010101" pitchFamily="49" charset="-122"/>
            </a:rPr>
            <a:t>中央集权国家</a:t>
          </a:r>
          <a:endParaRPr lang="zh-CN" altLang="en-US" sz="3000" kern="1200" dirty="0">
            <a:solidFill>
              <a:schemeClr val="tx1"/>
            </a:solidFill>
          </a:endParaRPr>
        </a:p>
      </dsp:txBody>
      <dsp:txXfrm>
        <a:off x="2649327" y="1885002"/>
        <a:ext cx="2465663" cy="1424297"/>
      </dsp:txXfrm>
    </dsp:sp>
    <dsp:sp modelId="{DE957B7C-D934-4467-8431-B981893F0358}">
      <dsp:nvSpPr>
        <dsp:cNvPr id="0" name=""/>
        <dsp:cNvSpPr/>
      </dsp:nvSpPr>
      <dsp:spPr>
        <a:xfrm rot="16225135">
          <a:off x="3655947" y="1574266"/>
          <a:ext cx="467381" cy="0"/>
        </a:xfrm>
        <a:custGeom>
          <a:avLst/>
          <a:gdLst/>
          <a:ahLst/>
          <a:cxnLst/>
          <a:rect l="0" t="0" r="0" b="0"/>
          <a:pathLst>
            <a:path>
              <a:moveTo>
                <a:pt x="0" y="0"/>
              </a:moveTo>
              <a:lnTo>
                <a:pt x="46738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F970FB-6F6F-4223-B54D-DFC56009A2C1}">
      <dsp:nvSpPr>
        <dsp:cNvPr id="0" name=""/>
        <dsp:cNvSpPr/>
      </dsp:nvSpPr>
      <dsp:spPr>
        <a:xfrm>
          <a:off x="3366448" y="283054"/>
          <a:ext cx="1057527" cy="1057527"/>
        </a:xfrm>
        <a:prstGeom prst="roundRect">
          <a:avLst/>
        </a:prstGeom>
        <a:solidFill>
          <a:srgbClr val="A3FF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rPr>
            <a:t>法</a:t>
          </a:r>
          <a:endParaRPr lang="zh-CN" altLang="en-US" sz="3600" kern="1200" dirty="0">
            <a:solidFill>
              <a:schemeClr val="tx1"/>
            </a:solidFill>
          </a:endParaRPr>
        </a:p>
      </dsp:txBody>
      <dsp:txXfrm>
        <a:off x="3418072" y="334678"/>
        <a:ext cx="954279" cy="954279"/>
      </dsp:txXfrm>
    </dsp:sp>
    <dsp:sp modelId="{4245B441-EF78-415D-9C42-66FF30B9CE68}">
      <dsp:nvSpPr>
        <dsp:cNvPr id="0" name=""/>
        <dsp:cNvSpPr/>
      </dsp:nvSpPr>
      <dsp:spPr>
        <a:xfrm rot="2949417">
          <a:off x="4439865" y="3658657"/>
          <a:ext cx="719909" cy="0"/>
        </a:xfrm>
        <a:custGeom>
          <a:avLst/>
          <a:gdLst/>
          <a:ahLst/>
          <a:cxnLst/>
          <a:rect l="0" t="0" r="0" b="0"/>
          <a:pathLst>
            <a:path>
              <a:moveTo>
                <a:pt x="0" y="0"/>
              </a:moveTo>
              <a:lnTo>
                <a:pt x="71990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2ECD46-32A8-493A-9898-CF5D0D9D5D36}">
      <dsp:nvSpPr>
        <dsp:cNvPr id="0" name=""/>
        <dsp:cNvSpPr/>
      </dsp:nvSpPr>
      <dsp:spPr>
        <a:xfrm>
          <a:off x="4963572" y="3930965"/>
          <a:ext cx="1057527" cy="1057527"/>
        </a:xfrm>
        <a:prstGeom prst="roundRect">
          <a:avLst/>
        </a:prstGeom>
        <a:solidFill>
          <a:srgbClr val="A3FF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rPr>
            <a:t>势</a:t>
          </a:r>
          <a:endParaRPr lang="zh-CN" altLang="en-US" sz="3600" kern="1200" dirty="0">
            <a:solidFill>
              <a:schemeClr val="tx1"/>
            </a:solidFill>
          </a:endParaRPr>
        </a:p>
      </dsp:txBody>
      <dsp:txXfrm>
        <a:off x="5015196" y="3982589"/>
        <a:ext cx="954279" cy="954279"/>
      </dsp:txXfrm>
    </dsp:sp>
    <dsp:sp modelId="{10DAC969-7D91-46E9-965E-CE76EB895D32}">
      <dsp:nvSpPr>
        <dsp:cNvPr id="0" name=""/>
        <dsp:cNvSpPr/>
      </dsp:nvSpPr>
      <dsp:spPr>
        <a:xfrm rot="7658231">
          <a:off x="2716811" y="3660089"/>
          <a:ext cx="691351" cy="0"/>
        </a:xfrm>
        <a:custGeom>
          <a:avLst/>
          <a:gdLst/>
          <a:ahLst/>
          <a:cxnLst/>
          <a:rect l="0" t="0" r="0" b="0"/>
          <a:pathLst>
            <a:path>
              <a:moveTo>
                <a:pt x="0" y="0"/>
              </a:moveTo>
              <a:lnTo>
                <a:pt x="69135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5D189B-2F9C-48EF-938F-0DA538D6F826}">
      <dsp:nvSpPr>
        <dsp:cNvPr id="0" name=""/>
        <dsp:cNvSpPr/>
      </dsp:nvSpPr>
      <dsp:spPr>
        <a:xfrm>
          <a:off x="1914882" y="3933827"/>
          <a:ext cx="1057527" cy="1057527"/>
        </a:xfrm>
        <a:prstGeom prst="roundRect">
          <a:avLst/>
        </a:prstGeom>
        <a:solidFill>
          <a:srgbClr val="A3FF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rPr>
            <a:t>术</a:t>
          </a:r>
          <a:endParaRPr lang="zh-CN" altLang="en-US" sz="3600" kern="1200" dirty="0">
            <a:solidFill>
              <a:schemeClr val="tx1"/>
            </a:solidFill>
          </a:endParaRPr>
        </a:p>
      </dsp:txBody>
      <dsp:txXfrm>
        <a:off x="1966506" y="3985451"/>
        <a:ext cx="954279" cy="95427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rSet qsTypeId="urn:microsoft.com/office/officeart/2005/8/quickstyle/simple5" csTypeId="urn:microsoft.com/office/officeart/2005/8/colors/accent6_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所谓“百家”，是泛指，意为数量多，主要分为：儒家，墨家、道家、法家、阴阳家、杂家、名家、纵横家、兵家、小说家等十家</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所谓“争鸣”指当时代表各阶层，各派政治力量的学者或思想家按照本阶级的利益和要求，对宇宙、社会及万事万物作出解释，他们著书立说，广收门徒，争相发表自己的见解。</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defTabSz="1097915" fontAlgn="base">
              <a:spcBef>
                <a:spcPct val="50000"/>
              </a:spcBef>
            </a:pPr>
            <a:r>
              <a:rPr lang="zh-CN" altLang="en-US" b="1" dirty="0">
                <a:solidFill>
                  <a:srgbClr val="C00000"/>
                </a:solidFill>
                <a:effectLst>
                  <a:outerShdw blurRad="38100" dist="38100" dir="2700000">
                    <a:srgbClr val="C0C0C0"/>
                  </a:outerShdw>
                </a:effectLst>
                <a:latin typeface="楷体" panose="02010609060101010101" charset="-122"/>
                <a:ea typeface="楷体" panose="02010609060101010101" charset="-122"/>
                <a:cs typeface="仿宋_GB2312" pitchFamily="49" charset="-122"/>
                <a:sym typeface="仿宋_GB2312" pitchFamily="49" charset="-122"/>
              </a:rPr>
              <a:t>墨家代表下层劳动群众特别是手工业者的利益</a:t>
            </a:r>
            <a:endParaRPr lang="zh-CN" altLang="en-US" b="1" dirty="0">
              <a:solidFill>
                <a:srgbClr val="C00000"/>
              </a:solidFill>
              <a:effectLst>
                <a:outerShdw blurRad="38100" dist="38100" dir="2700000">
                  <a:srgbClr val="C0C0C0"/>
                </a:outerShdw>
              </a:effectLst>
              <a:latin typeface="楷体" panose="02010609060101010101" charset="-122"/>
              <a:ea typeface="楷体" panose="02010609060101010101" charset="-122"/>
              <a:cs typeface="仿宋_GB2312" pitchFamily="49" charset="-122"/>
              <a:sym typeface="仿宋_GB2312" pitchFamily="49" charset="-122"/>
            </a:endParaRPr>
          </a:p>
          <a:p>
            <a:pPr algn="l" defTabSz="1097915" fontAlgn="base">
              <a:spcBef>
                <a:spcPct val="50000"/>
              </a:spcBef>
            </a:pPr>
            <a:r>
              <a:rPr lang="zh-CN" altLang="en-US" b="1" dirty="0">
                <a:solidFill>
                  <a:srgbClr val="C00000"/>
                </a:solidFill>
                <a:effectLst>
                  <a:outerShdw blurRad="38100" dist="38100" dir="2700000">
                    <a:srgbClr val="C0C0C0"/>
                  </a:outerShdw>
                </a:effectLst>
                <a:latin typeface="楷体" panose="02010609060101010101" charset="-122"/>
                <a:ea typeface="楷体" panose="02010609060101010101" charset="-122"/>
                <a:cs typeface="仿宋_GB2312" pitchFamily="49" charset="-122"/>
                <a:sym typeface="仿宋_GB2312" pitchFamily="49" charset="-122"/>
              </a:rPr>
              <a:t>儒家代表是没落的西周贵族</a:t>
            </a:r>
            <a:endParaRPr lang="zh-CN" altLang="en-US" b="1" dirty="0">
              <a:solidFill>
                <a:srgbClr val="C00000"/>
              </a:solidFill>
              <a:effectLst>
                <a:outerShdw blurRad="38100" dist="38100" dir="2700000">
                  <a:srgbClr val="C0C0C0"/>
                </a:outerShdw>
              </a:effectLst>
              <a:latin typeface="楷体" panose="02010609060101010101" charset="-122"/>
              <a:ea typeface="楷体" panose="02010609060101010101" charset="-122"/>
              <a:cs typeface="仿宋_GB2312" pitchFamily="49" charset="-122"/>
              <a:sym typeface="仿宋_GB2312" pitchFamily="49" charset="-122"/>
            </a:endParaRPr>
          </a:p>
          <a:p>
            <a:pPr algn="l" defTabSz="1097915" fontAlgn="base">
              <a:spcBef>
                <a:spcPct val="50000"/>
              </a:spcBef>
            </a:pPr>
            <a:r>
              <a:rPr lang="zh-CN" altLang="en-US" b="1" dirty="0">
                <a:solidFill>
                  <a:srgbClr val="C00000"/>
                </a:solidFill>
                <a:effectLst>
                  <a:outerShdw blurRad="38100" dist="38100" dir="2700000">
                    <a:srgbClr val="C0C0C0"/>
                  </a:outerShdw>
                </a:effectLst>
                <a:latin typeface="楷体" panose="02010609060101010101" charset="-122"/>
                <a:ea typeface="楷体" panose="02010609060101010101" charset="-122"/>
                <a:cs typeface="仿宋_GB2312" pitchFamily="49" charset="-122"/>
                <a:sym typeface="仿宋_GB2312" pitchFamily="49" charset="-122"/>
              </a:rPr>
              <a:t>法代表的是新兴贵族</a:t>
            </a:r>
            <a:endParaRPr lang="zh-CN" altLang="en-US" b="1" dirty="0">
              <a:solidFill>
                <a:srgbClr val="C00000"/>
              </a:solidFill>
              <a:effectLst>
                <a:outerShdw blurRad="38100" dist="38100" dir="2700000">
                  <a:srgbClr val="C0C0C0"/>
                </a:outerShdw>
              </a:effectLst>
              <a:latin typeface="楷体" panose="02010609060101010101" charset="-122"/>
              <a:ea typeface="楷体" panose="02010609060101010101" charset="-122"/>
              <a:cs typeface="仿宋_GB2312" pitchFamily="49" charset="-122"/>
              <a:sym typeface="仿宋_GB2312" pitchFamily="49" charset="-122"/>
            </a:endParaRPr>
          </a:p>
          <a:p>
            <a:pPr algn="l" defTabSz="1097915" fontAlgn="base">
              <a:spcBef>
                <a:spcPct val="50000"/>
              </a:spcBef>
            </a:pPr>
            <a:r>
              <a:rPr lang="zh-CN" altLang="en-US" b="1" dirty="0">
                <a:solidFill>
                  <a:srgbClr val="C00000"/>
                </a:solidFill>
                <a:effectLst/>
                <a:latin typeface="黑体" panose="02010609060101010101" pitchFamily="49" charset="-122"/>
                <a:ea typeface="黑体" panose="02010609060101010101" pitchFamily="49" charset="-122"/>
                <a:cs typeface="+mn-ea"/>
                <a:sym typeface="+mn-ea"/>
              </a:rPr>
              <a:t>春秋战国</a:t>
            </a:r>
            <a:r>
              <a:rPr lang="zh-CN" altLang="en-US" dirty="0">
                <a:solidFill>
                  <a:srgbClr val="000000"/>
                </a:solidFill>
                <a:effectLst/>
                <a:latin typeface="黑体" panose="02010609060101010101" pitchFamily="49" charset="-122"/>
                <a:ea typeface="黑体" panose="02010609060101010101" pitchFamily="49" charset="-122"/>
                <a:cs typeface="+mn-ea"/>
                <a:sym typeface="+mn-ea"/>
              </a:rPr>
              <a:t>时期</a:t>
            </a:r>
            <a:r>
              <a:rPr lang="zh-CN" altLang="en-US" b="1" dirty="0">
                <a:solidFill>
                  <a:srgbClr val="C00000"/>
                </a:solidFill>
                <a:effectLst/>
                <a:latin typeface="黑体" panose="02010609060101010101" pitchFamily="49" charset="-122"/>
                <a:ea typeface="黑体" panose="02010609060101010101" pitchFamily="49" charset="-122"/>
                <a:cs typeface="+mn-ea"/>
                <a:sym typeface="+mn-ea"/>
              </a:rPr>
              <a:t>知识分子</a:t>
            </a:r>
            <a:r>
              <a:rPr lang="zh-CN" altLang="en-US" dirty="0">
                <a:solidFill>
                  <a:srgbClr val="000000"/>
                </a:solidFill>
                <a:effectLst/>
                <a:latin typeface="黑体" panose="02010609060101010101" pitchFamily="49" charset="-122"/>
                <a:ea typeface="黑体" panose="02010609060101010101" pitchFamily="49" charset="-122"/>
                <a:cs typeface="+mn-ea"/>
                <a:sym typeface="+mn-ea"/>
              </a:rPr>
              <a:t>中不同学派按照</a:t>
            </a:r>
            <a:r>
              <a:rPr lang="zh-CN" altLang="en-US" b="1" dirty="0">
                <a:solidFill>
                  <a:srgbClr val="C00000"/>
                </a:solidFill>
                <a:effectLst/>
                <a:latin typeface="黑体" panose="02010609060101010101" pitchFamily="49" charset="-122"/>
                <a:ea typeface="黑体" panose="02010609060101010101" pitchFamily="49" charset="-122"/>
                <a:cs typeface="+mn-ea"/>
                <a:sym typeface="+mn-ea"/>
              </a:rPr>
              <a:t>本阶级</a:t>
            </a:r>
            <a:r>
              <a:rPr lang="zh-CN" altLang="en-US" dirty="0">
                <a:solidFill>
                  <a:srgbClr val="000000"/>
                </a:solidFill>
                <a:effectLst/>
                <a:latin typeface="黑体" panose="02010609060101010101" pitchFamily="49" charset="-122"/>
                <a:ea typeface="黑体" panose="02010609060101010101" pitchFamily="49" charset="-122"/>
                <a:cs typeface="+mn-ea"/>
                <a:sym typeface="+mn-ea"/>
              </a:rPr>
              <a:t>或者</a:t>
            </a:r>
            <a:r>
              <a:rPr lang="zh-CN" altLang="en-US" b="1" dirty="0">
                <a:solidFill>
                  <a:srgbClr val="C00000"/>
                </a:solidFill>
                <a:effectLst/>
                <a:latin typeface="黑体" panose="02010609060101010101" pitchFamily="49" charset="-122"/>
                <a:ea typeface="黑体" panose="02010609060101010101" pitchFamily="49" charset="-122"/>
                <a:cs typeface="+mn-ea"/>
                <a:sym typeface="+mn-ea"/>
              </a:rPr>
              <a:t>本集团</a:t>
            </a:r>
            <a:r>
              <a:rPr lang="zh-CN" altLang="en-US" dirty="0">
                <a:solidFill>
                  <a:srgbClr val="000000"/>
                </a:solidFill>
                <a:effectLst/>
                <a:latin typeface="黑体" panose="02010609060101010101" pitchFamily="49" charset="-122"/>
                <a:ea typeface="黑体" panose="02010609060101010101" pitchFamily="49" charset="-122"/>
                <a:cs typeface="+mn-ea"/>
                <a:sym typeface="+mn-ea"/>
              </a:rPr>
              <a:t>的利益和要求，对宇宙、对社会、对万事万物做出的解释。</a:t>
            </a:r>
            <a:endParaRPr lang="zh-CN" altLang="en-US" dirty="0">
              <a:effectLst/>
              <a:latin typeface="黑体" panose="02010609060101010101" pitchFamily="49" charset="-122"/>
              <a:ea typeface="黑体" panose="02010609060101010101" pitchFamily="49" charset="-122"/>
            </a:endParaRPr>
          </a:p>
          <a:p>
            <a:pPr algn="l" defTabSz="1097915" fontAlgn="base">
              <a:spcBef>
                <a:spcPct val="50000"/>
              </a:spcBef>
            </a:pPr>
            <a:r>
              <a:rPr lang="zh-CN" altLang="en-US">
                <a:latin typeface="微软雅黑" panose="020B0503020204020204" pitchFamily="34" charset="-122"/>
                <a:ea typeface="微软雅黑" panose="020B0503020204020204" pitchFamily="34" charset="-122"/>
                <a:sym typeface="+mn-ea"/>
              </a:rPr>
              <a:t>中国在旧有社会制度奔溃的前提下进行的第一场关于是否恢复还是重建社会秩序的思想解放潮流</a:t>
            </a:r>
            <a:endParaRPr lang="zh-CN" altLang="en-US">
              <a:latin typeface="微软雅黑" panose="020B0503020204020204" pitchFamily="34" charset="-122"/>
              <a:ea typeface="微软雅黑" panose="020B0503020204020204" pitchFamily="34" charset="-122"/>
            </a:endParaRPr>
          </a:p>
          <a:p>
            <a:pPr algn="l" defTabSz="1097915" fontAlgn="base">
              <a:spcBef>
                <a:spcPct val="50000"/>
              </a:spcBef>
            </a:pP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ctr"/>
            <a:r>
              <a:rPr lang="zh-CN" altLang="en-US" b="1">
                <a:solidFill>
                  <a:srgbClr val="FFC000"/>
                </a:solidFill>
                <a:latin typeface="微软雅黑" panose="020B0503020204020204" pitchFamily="34" charset="-122"/>
                <a:ea typeface="微软雅黑" panose="020B0503020204020204" pitchFamily="34" charset="-122"/>
                <a:sym typeface="+mn-ea"/>
              </a:rPr>
              <a:t>构成以内法外儒，间歇性实行道家的中国古代统治思想。</a:t>
            </a:r>
            <a:endParaRPr lang="zh-CN" altLang="en-US" b="1">
              <a:solidFill>
                <a:srgbClr val="FFC000"/>
              </a:solidFill>
              <a:latin typeface="微软雅黑" panose="020B0503020204020204" pitchFamily="34" charset="-122"/>
              <a:ea typeface="微软雅黑" panose="020B0503020204020204" pitchFamily="34" charset="-122"/>
            </a:endParaRPr>
          </a:p>
          <a:p>
            <a:pPr algn="ctr"/>
            <a:r>
              <a:rPr lang="zh-CN" altLang="en-US" b="1">
                <a:solidFill>
                  <a:srgbClr val="C00000"/>
                </a:solidFill>
                <a:latin typeface="微软雅黑" panose="020B0503020204020204" pitchFamily="34" charset="-122"/>
                <a:ea typeface="微软雅黑" panose="020B0503020204020204" pitchFamily="34" charset="-122"/>
                <a:sym typeface="+mn-ea"/>
              </a:rPr>
              <a:t>法家成为最实际思想</a:t>
            </a:r>
            <a:endParaRPr lang="zh-CN" altLang="en-US" b="1">
              <a:solidFill>
                <a:srgbClr val="C00000"/>
              </a:solidFill>
              <a:latin typeface="微软雅黑" panose="020B0503020204020204" pitchFamily="34" charset="-122"/>
              <a:ea typeface="微软雅黑" panose="020B0503020204020204" pitchFamily="34" charset="-122"/>
            </a:endParaRPr>
          </a:p>
          <a:p>
            <a:pPr algn="ctr"/>
            <a:r>
              <a:rPr lang="zh-CN" altLang="en-US" b="1">
                <a:solidFill>
                  <a:schemeClr val="tx1">
                    <a:lumMod val="95000"/>
                    <a:lumOff val="5000"/>
                  </a:schemeClr>
                </a:solidFill>
                <a:latin typeface="楷体" panose="02010609060101010101" charset="-122"/>
                <a:ea typeface="楷体" panose="02010609060101010101" charset="-122"/>
                <a:sym typeface="+mn-ea"/>
              </a:rPr>
              <a:t>儒家在汉代成为正统思想</a:t>
            </a:r>
            <a:endParaRPr lang="zh-CN" altLang="en-US" b="1">
              <a:solidFill>
                <a:schemeClr val="tx1">
                  <a:lumMod val="95000"/>
                  <a:lumOff val="5000"/>
                </a:schemeClr>
              </a:solidFill>
              <a:latin typeface="楷体" panose="02010609060101010101" charset="-122"/>
              <a:ea typeface="楷体" panose="02010609060101010101" charset="-122"/>
              <a:sym typeface="+mn-ea"/>
            </a:endParaRPr>
          </a:p>
          <a:p>
            <a:pPr algn="ctr"/>
            <a:r>
              <a:rPr lang="zh-CN" altLang="en-US" b="1">
                <a:solidFill>
                  <a:schemeClr val="tx1">
                    <a:lumMod val="95000"/>
                    <a:lumOff val="5000"/>
                  </a:schemeClr>
                </a:solidFill>
                <a:latin typeface="楷体" panose="02010609060101010101" charset="-122"/>
                <a:ea typeface="楷体" panose="02010609060101010101" charset="-122"/>
                <a:sym typeface="+mn-ea"/>
              </a:rPr>
              <a:t>墨家汉代消亡、</a:t>
            </a:r>
            <a:r>
              <a:rPr lang="zh-CN" altLang="en-US" b="1">
                <a:solidFill>
                  <a:schemeClr val="tx1">
                    <a:lumMod val="95000"/>
                    <a:lumOff val="5000"/>
                  </a:schemeClr>
                </a:solidFill>
                <a:latin typeface="楷体" panose="02010609060101010101" charset="-122"/>
                <a:ea typeface="楷体" panose="02010609060101010101" charset="-122"/>
                <a:sym typeface="+mn-ea"/>
              </a:rPr>
              <a:t>道家建朝初步</a:t>
            </a:r>
            <a:endParaRPr lang="zh-CN" altLang="en-US" b="1">
              <a:solidFill>
                <a:schemeClr val="tx1">
                  <a:lumMod val="95000"/>
                  <a:lumOff val="5000"/>
                </a:schemeClr>
              </a:solidFill>
              <a:latin typeface="楷体" panose="02010609060101010101" charset="-122"/>
              <a:ea typeface="楷体" panose="02010609060101010101" charset="-122"/>
            </a:endParaRPr>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dirty="0">
                <a:solidFill>
                  <a:srgbClr val="0033CC"/>
                </a:solidFill>
                <a:sym typeface="+mn-ea"/>
              </a:rPr>
              <a:t>孔、孟、荀对“人性”的看法都有局限性，都未能真正揭示人性的本质和内涵；</a:t>
            </a:r>
            <a:endParaRPr lang="zh-CN" altLang="en-US" b="1" dirty="0">
              <a:solidFill>
                <a:srgbClr val="0033CC"/>
              </a:solidFill>
            </a:endParaRPr>
          </a:p>
          <a:p>
            <a:endParaRPr lang="zh-CN" altLang="en-US" b="1" dirty="0">
              <a:solidFill>
                <a:srgbClr val="0033CC"/>
              </a:solidFill>
            </a:endParaRPr>
          </a:p>
          <a:p>
            <a:pPr>
              <a:buClrTx/>
              <a:buFontTx/>
              <a:buChar char="•"/>
            </a:pPr>
            <a:r>
              <a:rPr lang="zh-CN" altLang="en-US" b="1" dirty="0">
                <a:solidFill>
                  <a:srgbClr val="0033CC"/>
                </a:solidFill>
                <a:sym typeface="+mn-ea"/>
              </a:rPr>
              <a:t>人性从客观上来说，是随着人的生存环境而变化的；从主观上说，是随着人生实践的发展而发展的。人有自然属性，还有社会属性。</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a:solidFill>
                  <a:srgbClr val="3333FF"/>
                </a:solidFill>
                <a:sym typeface="+mn-ea"/>
              </a:rPr>
              <a:t>职业：</a:t>
            </a:r>
            <a:r>
              <a:rPr lang="zh-CN" altLang="en-US">
                <a:latin typeface="方正魏碑简体" panose="02010601030101010101" charset="-122"/>
                <a:ea typeface="方正魏碑简体" panose="02010601030101010101" charset="-122"/>
                <a:sym typeface="+mn-ea"/>
              </a:rPr>
              <a:t>自称</a:t>
            </a:r>
            <a:r>
              <a:rPr lang="en-US" altLang="zh-CN">
                <a:latin typeface="方正魏碑简体" panose="02010601030101010101" charset="-122"/>
                <a:ea typeface="方正魏碑简体" panose="02010601030101010101" charset="-122"/>
                <a:sym typeface="+mn-ea"/>
              </a:rPr>
              <a:t>“</a:t>
            </a:r>
            <a:r>
              <a:rPr lang="zh-CN" altLang="en-US">
                <a:solidFill>
                  <a:srgbClr val="7030A0"/>
                </a:solidFill>
                <a:latin typeface="方正魏碑简体" panose="02010601030101010101" charset="-122"/>
                <a:ea typeface="方正魏碑简体" panose="02010601030101010101" charset="-122"/>
                <a:sym typeface="+mn-ea"/>
              </a:rPr>
              <a:t>贱人</a:t>
            </a:r>
            <a:r>
              <a:rPr lang="en-US" altLang="zh-CN">
                <a:latin typeface="方正魏碑简体" panose="02010601030101010101" charset="-122"/>
                <a:ea typeface="方正魏碑简体" panose="02010601030101010101" charset="-122"/>
                <a:sym typeface="+mn-ea"/>
              </a:rPr>
              <a:t>”</a:t>
            </a:r>
            <a:r>
              <a:rPr lang="zh-CN" altLang="en-US">
                <a:latin typeface="方正魏碑简体" panose="02010601030101010101" charset="-122"/>
                <a:ea typeface="方正魏碑简体" panose="02010601030101010101" charset="-122"/>
                <a:sym typeface="+mn-ea"/>
              </a:rPr>
              <a:t>，做过造车工匠、宋国大夫。</a:t>
            </a:r>
            <a:endParaRPr lang="zh-CN" altLang="en-US">
              <a:latin typeface="方正魏碑简体" panose="02010601030101010101" charset="-122"/>
              <a:ea typeface="方正魏碑简体" panose="02010601030101010101" charset="-122"/>
              <a:sym typeface="+mn-ea"/>
            </a:endParaRPr>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融合的表现：礼强调等级秩序规范，内在约束，法强调外在刑法约束稳定秩序，二者同是国家的一种制裁力。；荀子吸收墨家、法家思想使儒学体系更完整并适应社会需要。</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8914" name="幻灯片图像占位符 38913"/>
          <p:cNvSpPr>
            <a:spLocks noTextEdit="1"/>
          </p:cNvSpPr>
          <p:nvPr>
            <p:ph type="sldImg"/>
          </p:nvPr>
        </p:nvSpPr>
        <p:spPr/>
      </p:sp>
      <p:sp>
        <p:nvSpPr>
          <p:cNvPr id="38915" name="文本占位符 38914"/>
          <p:cNvSpPr>
            <a:spLocks noGrp="1"/>
          </p:cNvSpPr>
          <p:nvPr>
            <p:ph type="body" idx="1"/>
          </p:nvPr>
        </p:nvSpPr>
        <p:spPr/>
        <p:txBody>
          <a:bodyPr/>
          <a:p>
            <a:pPr lvl="0"/>
            <a:r>
              <a:rPr lang="zh-CN" altLang="en-US" dirty="0"/>
              <a:t>最终归纳：</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sp>
        <p:nvSpPr>
          <p:cNvPr id="2050" name="任意多边形 2049"/>
          <p:cNvSpPr/>
          <p:nvPr/>
        </p:nvSpPr>
        <p:spPr>
          <a:xfrm>
            <a:off x="6347884" y="20638"/>
            <a:ext cx="5918200" cy="4038600"/>
          </a:xfrm>
          <a:custGeom>
            <a:avLst/>
            <a:gdLst/>
            <a:ahLst/>
            <a:cxnLst/>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ln>
        </p:spPr>
        <p:txBody>
          <a:bodyPr/>
          <a:p>
            <a:endParaRPr lang="zh-CN" altLang="en-US"/>
          </a:p>
        </p:txBody>
      </p:sp>
      <p:grpSp>
        <p:nvGrpSpPr>
          <p:cNvPr id="2051" name="组合 2050"/>
          <p:cNvGrpSpPr/>
          <p:nvPr/>
        </p:nvGrpSpPr>
        <p:grpSpPr>
          <a:xfrm>
            <a:off x="6096000" y="28575"/>
            <a:ext cx="6341533" cy="4338638"/>
            <a:chOff x="2918" y="18"/>
            <a:chExt cx="2958" cy="2699"/>
          </a:xfrm>
        </p:grpSpPr>
        <p:sp>
          <p:nvSpPr>
            <p:cNvPr id="2052" name="任意多边形 2051"/>
            <p:cNvSpPr/>
            <p:nvPr/>
          </p:nvSpPr>
          <p:spPr>
            <a:xfrm>
              <a:off x="3060" y="18"/>
              <a:ext cx="490" cy="187"/>
            </a:xfrm>
            <a:custGeom>
              <a:avLst/>
              <a:gdLst/>
              <a:ahLst/>
              <a:cxnLst/>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ln>
          </p:spPr>
          <p:txBody>
            <a:bodyPr/>
            <a:p>
              <a:endParaRPr lang="zh-CN" altLang="en-US"/>
            </a:p>
          </p:txBody>
        </p:sp>
        <p:sp>
          <p:nvSpPr>
            <p:cNvPr id="2053" name="任意多边形 2052"/>
            <p:cNvSpPr>
              <a:spLocks noEditPoints="1"/>
            </p:cNvSpPr>
            <p:nvPr/>
          </p:nvSpPr>
          <p:spPr>
            <a:xfrm>
              <a:off x="2918" y="18"/>
              <a:ext cx="2958" cy="2699"/>
            </a:xfrm>
            <a:custGeom>
              <a:avLst/>
              <a:gdLst/>
              <a:ahLst/>
              <a:cxnLst/>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ln>
          </p:spPr>
          <p:txBody>
            <a:bodyPr/>
            <a:p>
              <a:endParaRPr lang="zh-CN" altLang="en-US"/>
            </a:p>
          </p:txBody>
        </p:sp>
        <p:sp>
          <p:nvSpPr>
            <p:cNvPr id="2054" name="任意多边形 2053"/>
            <p:cNvSpPr/>
            <p:nvPr/>
          </p:nvSpPr>
          <p:spPr>
            <a:xfrm>
              <a:off x="3621" y="1287"/>
              <a:ext cx="238" cy="283"/>
            </a:xfrm>
            <a:custGeom>
              <a:avLst/>
              <a:gdLst/>
              <a:ahLst/>
              <a:cxnLst/>
              <a:pathLst>
                <a:path w="47" h="56">
                  <a:moveTo>
                    <a:pt x="40" y="15"/>
                  </a:moveTo>
                  <a:cubicBezTo>
                    <a:pt x="37" y="0"/>
                    <a:pt x="0" y="23"/>
                    <a:pt x="27" y="56"/>
                  </a:cubicBezTo>
                  <a:cubicBezTo>
                    <a:pt x="27" y="56"/>
                    <a:pt x="47" y="49"/>
                    <a:pt x="40" y="15"/>
                  </a:cubicBezTo>
                  <a:close/>
                </a:path>
              </a:pathLst>
            </a:custGeom>
            <a:solidFill>
              <a:schemeClr val="bg1"/>
            </a:solidFill>
            <a:ln w="0">
              <a:noFill/>
            </a:ln>
          </p:spPr>
          <p:txBody>
            <a:bodyPr/>
            <a:p>
              <a:endParaRPr lang="zh-CN" altLang="en-US"/>
            </a:p>
          </p:txBody>
        </p:sp>
        <p:sp>
          <p:nvSpPr>
            <p:cNvPr id="2055" name="任意多边形 2054"/>
            <p:cNvSpPr/>
            <p:nvPr/>
          </p:nvSpPr>
          <p:spPr>
            <a:xfrm>
              <a:off x="3403" y="1403"/>
              <a:ext cx="208" cy="379"/>
            </a:xfrm>
            <a:custGeom>
              <a:avLst/>
              <a:gdLst/>
              <a:ahLst/>
              <a:cxnLst/>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ln>
          </p:spPr>
          <p:txBody>
            <a:bodyPr/>
            <a:p>
              <a:endParaRPr lang="zh-CN" altLang="en-US"/>
            </a:p>
          </p:txBody>
        </p:sp>
        <p:sp>
          <p:nvSpPr>
            <p:cNvPr id="2056" name="任意多边形 2055"/>
            <p:cNvSpPr/>
            <p:nvPr/>
          </p:nvSpPr>
          <p:spPr>
            <a:xfrm>
              <a:off x="3272" y="645"/>
              <a:ext cx="683" cy="318"/>
            </a:xfrm>
            <a:custGeom>
              <a:avLst/>
              <a:gdLst/>
              <a:ahLst/>
              <a:cxnLst/>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ln>
          </p:spPr>
          <p:txBody>
            <a:bodyPr/>
            <a:p>
              <a:endParaRPr lang="zh-CN" altLang="en-US"/>
            </a:p>
          </p:txBody>
        </p:sp>
        <p:sp>
          <p:nvSpPr>
            <p:cNvPr id="2057" name="任意多边形 2056"/>
            <p:cNvSpPr/>
            <p:nvPr/>
          </p:nvSpPr>
          <p:spPr>
            <a:xfrm>
              <a:off x="4046" y="1545"/>
              <a:ext cx="490" cy="515"/>
            </a:xfrm>
            <a:custGeom>
              <a:avLst/>
              <a:gdLst/>
              <a:ahLst/>
              <a:cxnLst/>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ln>
          </p:spPr>
          <p:txBody>
            <a:bodyPr/>
            <a:p>
              <a:endParaRPr lang="zh-CN" altLang="en-US"/>
            </a:p>
          </p:txBody>
        </p:sp>
        <p:sp>
          <p:nvSpPr>
            <p:cNvPr id="2058" name="任意多边形 2057"/>
            <p:cNvSpPr/>
            <p:nvPr/>
          </p:nvSpPr>
          <p:spPr>
            <a:xfrm>
              <a:off x="5173" y="1024"/>
              <a:ext cx="501" cy="96"/>
            </a:xfrm>
            <a:custGeom>
              <a:avLst/>
              <a:gdLst/>
              <a:ahLst/>
              <a:cxnLst/>
              <a:pathLst>
                <a:path w="99" h="19">
                  <a:moveTo>
                    <a:pt x="15" y="0"/>
                  </a:moveTo>
                  <a:cubicBezTo>
                    <a:pt x="0" y="0"/>
                    <a:pt x="19" y="19"/>
                    <a:pt x="40" y="15"/>
                  </a:cubicBezTo>
                  <a:cubicBezTo>
                    <a:pt x="99" y="1"/>
                    <a:pt x="15" y="0"/>
                    <a:pt x="15" y="0"/>
                  </a:cubicBezTo>
                  <a:close/>
                </a:path>
              </a:pathLst>
            </a:custGeom>
            <a:solidFill>
              <a:schemeClr val="bg1"/>
            </a:solidFill>
            <a:ln w="0">
              <a:noFill/>
            </a:ln>
          </p:spPr>
          <p:txBody>
            <a:bodyPr/>
            <a:p>
              <a:endParaRPr lang="zh-CN" altLang="en-US"/>
            </a:p>
          </p:txBody>
        </p:sp>
        <p:sp>
          <p:nvSpPr>
            <p:cNvPr id="2059" name="任意多边形 2058"/>
            <p:cNvSpPr/>
            <p:nvPr/>
          </p:nvSpPr>
          <p:spPr>
            <a:xfrm>
              <a:off x="5340" y="1004"/>
              <a:ext cx="385" cy="237"/>
            </a:xfrm>
            <a:custGeom>
              <a:avLst/>
              <a:gdLst/>
              <a:ahLst/>
              <a:cxnLst/>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ln>
          </p:spPr>
          <p:txBody>
            <a:bodyPr/>
            <a:p>
              <a:endParaRPr lang="zh-CN" altLang="en-US"/>
            </a:p>
          </p:txBody>
        </p:sp>
        <p:sp>
          <p:nvSpPr>
            <p:cNvPr id="2060" name="任意多边形 2059"/>
            <p:cNvSpPr/>
            <p:nvPr/>
          </p:nvSpPr>
          <p:spPr>
            <a:xfrm>
              <a:off x="5325" y="1201"/>
              <a:ext cx="415" cy="187"/>
            </a:xfrm>
            <a:custGeom>
              <a:avLst/>
              <a:gdLst/>
              <a:ahLst/>
              <a:cxnLst/>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ln>
          </p:spPr>
          <p:txBody>
            <a:bodyPr/>
            <a:p>
              <a:endParaRPr lang="zh-CN" altLang="en-US"/>
            </a:p>
          </p:txBody>
        </p:sp>
        <p:sp>
          <p:nvSpPr>
            <p:cNvPr id="2061" name="任意多边形 2060"/>
            <p:cNvSpPr/>
            <p:nvPr/>
          </p:nvSpPr>
          <p:spPr>
            <a:xfrm>
              <a:off x="5001" y="1378"/>
              <a:ext cx="698" cy="167"/>
            </a:xfrm>
            <a:custGeom>
              <a:avLst/>
              <a:gdLst/>
              <a:ahLst/>
              <a:cxnLst/>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ln>
          </p:spPr>
          <p:txBody>
            <a:bodyPr/>
            <a:p>
              <a:endParaRPr lang="zh-CN" altLang="en-US"/>
            </a:p>
          </p:txBody>
        </p:sp>
        <p:sp>
          <p:nvSpPr>
            <p:cNvPr id="2062" name="任意多边形 2061"/>
            <p:cNvSpPr/>
            <p:nvPr/>
          </p:nvSpPr>
          <p:spPr>
            <a:xfrm>
              <a:off x="5077" y="1540"/>
              <a:ext cx="567" cy="146"/>
            </a:xfrm>
            <a:custGeom>
              <a:avLst/>
              <a:gdLst/>
              <a:ahLst/>
              <a:cxnLst/>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ln>
          </p:spPr>
          <p:txBody>
            <a:bodyPr/>
            <a:p>
              <a:endParaRPr lang="zh-CN" altLang="en-US"/>
            </a:p>
          </p:txBody>
        </p:sp>
        <p:sp>
          <p:nvSpPr>
            <p:cNvPr id="2063" name="任意多边形 2062"/>
            <p:cNvSpPr/>
            <p:nvPr/>
          </p:nvSpPr>
          <p:spPr>
            <a:xfrm>
              <a:off x="5042" y="1656"/>
              <a:ext cx="581" cy="480"/>
            </a:xfrm>
            <a:custGeom>
              <a:avLst/>
              <a:gdLst/>
              <a:ahLst/>
              <a:cxnLst/>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ln>
          </p:spPr>
          <p:txBody>
            <a:bodyPr/>
            <a:p>
              <a:endParaRPr lang="zh-CN" altLang="en-US"/>
            </a:p>
          </p:txBody>
        </p:sp>
        <p:sp>
          <p:nvSpPr>
            <p:cNvPr id="2064" name="任意多边形 2063"/>
            <p:cNvSpPr/>
            <p:nvPr/>
          </p:nvSpPr>
          <p:spPr>
            <a:xfrm>
              <a:off x="5421" y="1464"/>
              <a:ext cx="329" cy="854"/>
            </a:xfrm>
            <a:custGeom>
              <a:avLst/>
              <a:gdLst/>
              <a:ahLst/>
              <a:cxnLst/>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ln>
          </p:spPr>
          <p:txBody>
            <a:bodyPr/>
            <a:p>
              <a:endParaRPr lang="zh-CN" altLang="en-US"/>
            </a:p>
          </p:txBody>
        </p:sp>
      </p:grpSp>
      <p:grpSp>
        <p:nvGrpSpPr>
          <p:cNvPr id="2065" name="组合 2064"/>
          <p:cNvGrpSpPr/>
          <p:nvPr/>
        </p:nvGrpSpPr>
        <p:grpSpPr>
          <a:xfrm>
            <a:off x="738717" y="36513"/>
            <a:ext cx="10521949" cy="6821487"/>
            <a:chOff x="349" y="23"/>
            <a:chExt cx="4971" cy="4297"/>
          </a:xfrm>
        </p:grpSpPr>
        <p:sp>
          <p:nvSpPr>
            <p:cNvPr id="2066" name="矩形 2065"/>
            <p:cNvSpPr/>
            <p:nvPr/>
          </p:nvSpPr>
          <p:spPr>
            <a:xfrm>
              <a:off x="384" y="23"/>
              <a:ext cx="21" cy="101"/>
            </a:xfrm>
            <a:prstGeom prst="rect">
              <a:avLst/>
            </a:prstGeom>
            <a:solidFill>
              <a:schemeClr val="bg2">
                <a:alpha val="50000"/>
              </a:schemeClr>
            </a:solidFill>
            <a:ln w="0">
              <a:noFill/>
            </a:ln>
          </p:spPr>
          <p:txBody>
            <a:bodyPr/>
            <a:p>
              <a:endParaRPr lang="zh-CN" altLang="en-US"/>
            </a:p>
          </p:txBody>
        </p:sp>
        <p:sp>
          <p:nvSpPr>
            <p:cNvPr id="2067" name="任意多边形 2066"/>
            <p:cNvSpPr>
              <a:spLocks noEditPoints="1"/>
            </p:cNvSpPr>
            <p:nvPr/>
          </p:nvSpPr>
          <p:spPr>
            <a:xfrm>
              <a:off x="38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68" name="任意多边形 2067"/>
            <p:cNvSpPr>
              <a:spLocks noEditPoints="1"/>
            </p:cNvSpPr>
            <p:nvPr/>
          </p:nvSpPr>
          <p:spPr>
            <a:xfrm>
              <a:off x="38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69" name="任意多边形 2068"/>
            <p:cNvSpPr>
              <a:spLocks noEditPoints="1"/>
            </p:cNvSpPr>
            <p:nvPr/>
          </p:nvSpPr>
          <p:spPr>
            <a:xfrm>
              <a:off x="38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70" name="任意多边形 2069"/>
            <p:cNvSpPr>
              <a:spLocks noEditPoints="1"/>
            </p:cNvSpPr>
            <p:nvPr/>
          </p:nvSpPr>
          <p:spPr>
            <a:xfrm>
              <a:off x="38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71" name="任意多边形 2070"/>
            <p:cNvSpPr>
              <a:spLocks noEditPoints="1"/>
            </p:cNvSpPr>
            <p:nvPr/>
          </p:nvSpPr>
          <p:spPr>
            <a:xfrm>
              <a:off x="38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72" name="任意多边形 2071"/>
            <p:cNvSpPr>
              <a:spLocks noEditPoints="1"/>
            </p:cNvSpPr>
            <p:nvPr/>
          </p:nvSpPr>
          <p:spPr>
            <a:xfrm>
              <a:off x="38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73" name="任意多边形 2072"/>
            <p:cNvSpPr>
              <a:spLocks noEditPoints="1"/>
            </p:cNvSpPr>
            <p:nvPr/>
          </p:nvSpPr>
          <p:spPr>
            <a:xfrm>
              <a:off x="38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74" name="任意多边形 2073"/>
            <p:cNvSpPr>
              <a:spLocks noEditPoints="1"/>
            </p:cNvSpPr>
            <p:nvPr/>
          </p:nvSpPr>
          <p:spPr>
            <a:xfrm>
              <a:off x="38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75" name="任意多边形 2074"/>
            <p:cNvSpPr>
              <a:spLocks noEditPoints="1"/>
            </p:cNvSpPr>
            <p:nvPr/>
          </p:nvSpPr>
          <p:spPr>
            <a:xfrm>
              <a:off x="38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76" name="任意多边形 2075"/>
            <p:cNvSpPr>
              <a:spLocks noEditPoints="1"/>
            </p:cNvSpPr>
            <p:nvPr/>
          </p:nvSpPr>
          <p:spPr>
            <a:xfrm>
              <a:off x="38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77" name="矩形 2076"/>
            <p:cNvSpPr/>
            <p:nvPr/>
          </p:nvSpPr>
          <p:spPr>
            <a:xfrm>
              <a:off x="384" y="4269"/>
              <a:ext cx="21" cy="51"/>
            </a:xfrm>
            <a:prstGeom prst="rect">
              <a:avLst/>
            </a:prstGeom>
            <a:solidFill>
              <a:schemeClr val="bg2">
                <a:alpha val="50000"/>
              </a:schemeClr>
            </a:solidFill>
            <a:ln w="0">
              <a:noFill/>
            </a:ln>
          </p:spPr>
          <p:txBody>
            <a:bodyPr/>
            <a:p>
              <a:endParaRPr lang="zh-CN" altLang="en-US"/>
            </a:p>
          </p:txBody>
        </p:sp>
        <p:sp>
          <p:nvSpPr>
            <p:cNvPr id="2078" name="矩形 2077"/>
            <p:cNvSpPr/>
            <p:nvPr/>
          </p:nvSpPr>
          <p:spPr>
            <a:xfrm>
              <a:off x="829" y="23"/>
              <a:ext cx="21" cy="101"/>
            </a:xfrm>
            <a:prstGeom prst="rect">
              <a:avLst/>
            </a:prstGeom>
            <a:solidFill>
              <a:schemeClr val="bg2">
                <a:alpha val="50000"/>
              </a:schemeClr>
            </a:solidFill>
            <a:ln w="0">
              <a:noFill/>
            </a:ln>
          </p:spPr>
          <p:txBody>
            <a:bodyPr/>
            <a:p>
              <a:endParaRPr lang="zh-CN" altLang="en-US"/>
            </a:p>
          </p:txBody>
        </p:sp>
        <p:sp>
          <p:nvSpPr>
            <p:cNvPr id="2079" name="任意多边形 2078"/>
            <p:cNvSpPr>
              <a:spLocks noEditPoints="1"/>
            </p:cNvSpPr>
            <p:nvPr/>
          </p:nvSpPr>
          <p:spPr>
            <a:xfrm>
              <a:off x="82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80" name="任意多边形 2079"/>
            <p:cNvSpPr>
              <a:spLocks noEditPoints="1"/>
            </p:cNvSpPr>
            <p:nvPr/>
          </p:nvSpPr>
          <p:spPr>
            <a:xfrm>
              <a:off x="82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81" name="任意多边形 2080"/>
            <p:cNvSpPr>
              <a:spLocks noEditPoints="1"/>
            </p:cNvSpPr>
            <p:nvPr/>
          </p:nvSpPr>
          <p:spPr>
            <a:xfrm>
              <a:off x="82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82" name="任意多边形 2081"/>
            <p:cNvSpPr>
              <a:spLocks noEditPoints="1"/>
            </p:cNvSpPr>
            <p:nvPr/>
          </p:nvSpPr>
          <p:spPr>
            <a:xfrm>
              <a:off x="82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83" name="任意多边形 2082"/>
            <p:cNvSpPr>
              <a:spLocks noEditPoints="1"/>
            </p:cNvSpPr>
            <p:nvPr/>
          </p:nvSpPr>
          <p:spPr>
            <a:xfrm>
              <a:off x="82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84" name="任意多边形 2083"/>
            <p:cNvSpPr>
              <a:spLocks noEditPoints="1"/>
            </p:cNvSpPr>
            <p:nvPr/>
          </p:nvSpPr>
          <p:spPr>
            <a:xfrm>
              <a:off x="82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85" name="任意多边形 2084"/>
            <p:cNvSpPr>
              <a:spLocks noEditPoints="1"/>
            </p:cNvSpPr>
            <p:nvPr/>
          </p:nvSpPr>
          <p:spPr>
            <a:xfrm>
              <a:off x="82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86" name="任意多边形 2085"/>
            <p:cNvSpPr>
              <a:spLocks noEditPoints="1"/>
            </p:cNvSpPr>
            <p:nvPr/>
          </p:nvSpPr>
          <p:spPr>
            <a:xfrm>
              <a:off x="82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87" name="任意多边形 2086"/>
            <p:cNvSpPr>
              <a:spLocks noEditPoints="1"/>
            </p:cNvSpPr>
            <p:nvPr/>
          </p:nvSpPr>
          <p:spPr>
            <a:xfrm>
              <a:off x="82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88" name="任意多边形 2087"/>
            <p:cNvSpPr>
              <a:spLocks noEditPoints="1"/>
            </p:cNvSpPr>
            <p:nvPr/>
          </p:nvSpPr>
          <p:spPr>
            <a:xfrm>
              <a:off x="82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89" name="矩形 2088"/>
            <p:cNvSpPr/>
            <p:nvPr/>
          </p:nvSpPr>
          <p:spPr>
            <a:xfrm>
              <a:off x="829" y="4269"/>
              <a:ext cx="21" cy="51"/>
            </a:xfrm>
            <a:prstGeom prst="rect">
              <a:avLst/>
            </a:prstGeom>
            <a:solidFill>
              <a:schemeClr val="bg2">
                <a:alpha val="50000"/>
              </a:schemeClr>
            </a:solidFill>
            <a:ln w="0">
              <a:noFill/>
            </a:ln>
          </p:spPr>
          <p:txBody>
            <a:bodyPr/>
            <a:p>
              <a:endParaRPr lang="zh-CN" altLang="en-US"/>
            </a:p>
          </p:txBody>
        </p:sp>
        <p:sp>
          <p:nvSpPr>
            <p:cNvPr id="2090" name="矩形 2089"/>
            <p:cNvSpPr/>
            <p:nvPr/>
          </p:nvSpPr>
          <p:spPr>
            <a:xfrm>
              <a:off x="1279" y="23"/>
              <a:ext cx="21" cy="101"/>
            </a:xfrm>
            <a:prstGeom prst="rect">
              <a:avLst/>
            </a:prstGeom>
            <a:solidFill>
              <a:schemeClr val="bg2">
                <a:alpha val="50000"/>
              </a:schemeClr>
            </a:solidFill>
            <a:ln w="0">
              <a:noFill/>
            </a:ln>
          </p:spPr>
          <p:txBody>
            <a:bodyPr/>
            <a:p>
              <a:endParaRPr lang="zh-CN" altLang="en-US"/>
            </a:p>
          </p:txBody>
        </p:sp>
        <p:sp>
          <p:nvSpPr>
            <p:cNvPr id="2091" name="任意多边形 2090"/>
            <p:cNvSpPr>
              <a:spLocks noEditPoints="1"/>
            </p:cNvSpPr>
            <p:nvPr/>
          </p:nvSpPr>
          <p:spPr>
            <a:xfrm>
              <a:off x="127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92" name="任意多边形 2091"/>
            <p:cNvSpPr>
              <a:spLocks noEditPoints="1"/>
            </p:cNvSpPr>
            <p:nvPr/>
          </p:nvSpPr>
          <p:spPr>
            <a:xfrm>
              <a:off x="127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93" name="任意多边形 2092"/>
            <p:cNvSpPr>
              <a:spLocks noEditPoints="1"/>
            </p:cNvSpPr>
            <p:nvPr/>
          </p:nvSpPr>
          <p:spPr>
            <a:xfrm>
              <a:off x="127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94" name="任意多边形 2093"/>
            <p:cNvSpPr>
              <a:spLocks noEditPoints="1"/>
            </p:cNvSpPr>
            <p:nvPr/>
          </p:nvSpPr>
          <p:spPr>
            <a:xfrm>
              <a:off x="127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95" name="任意多边形 2094"/>
            <p:cNvSpPr>
              <a:spLocks noEditPoints="1"/>
            </p:cNvSpPr>
            <p:nvPr/>
          </p:nvSpPr>
          <p:spPr>
            <a:xfrm>
              <a:off x="127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96" name="任意多边形 2095"/>
            <p:cNvSpPr>
              <a:spLocks noEditPoints="1"/>
            </p:cNvSpPr>
            <p:nvPr/>
          </p:nvSpPr>
          <p:spPr>
            <a:xfrm>
              <a:off x="127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97" name="任意多边形 2096"/>
            <p:cNvSpPr>
              <a:spLocks noEditPoints="1"/>
            </p:cNvSpPr>
            <p:nvPr/>
          </p:nvSpPr>
          <p:spPr>
            <a:xfrm>
              <a:off x="127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98" name="任意多边形 2097"/>
            <p:cNvSpPr>
              <a:spLocks noEditPoints="1"/>
            </p:cNvSpPr>
            <p:nvPr/>
          </p:nvSpPr>
          <p:spPr>
            <a:xfrm>
              <a:off x="127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099" name="任意多边形 2098"/>
            <p:cNvSpPr>
              <a:spLocks noEditPoints="1"/>
            </p:cNvSpPr>
            <p:nvPr/>
          </p:nvSpPr>
          <p:spPr>
            <a:xfrm>
              <a:off x="127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00" name="任意多边形 2099"/>
            <p:cNvSpPr>
              <a:spLocks noEditPoints="1"/>
            </p:cNvSpPr>
            <p:nvPr/>
          </p:nvSpPr>
          <p:spPr>
            <a:xfrm>
              <a:off x="127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01" name="矩形 2100"/>
            <p:cNvSpPr/>
            <p:nvPr/>
          </p:nvSpPr>
          <p:spPr>
            <a:xfrm>
              <a:off x="1279" y="4269"/>
              <a:ext cx="21" cy="51"/>
            </a:xfrm>
            <a:prstGeom prst="rect">
              <a:avLst/>
            </a:prstGeom>
            <a:solidFill>
              <a:schemeClr val="bg2">
                <a:alpha val="50000"/>
              </a:schemeClr>
            </a:solidFill>
            <a:ln w="0">
              <a:noFill/>
            </a:ln>
          </p:spPr>
          <p:txBody>
            <a:bodyPr/>
            <a:p>
              <a:endParaRPr lang="zh-CN" altLang="en-US"/>
            </a:p>
          </p:txBody>
        </p:sp>
        <p:sp>
          <p:nvSpPr>
            <p:cNvPr id="2102" name="矩形 2101"/>
            <p:cNvSpPr/>
            <p:nvPr/>
          </p:nvSpPr>
          <p:spPr>
            <a:xfrm>
              <a:off x="1724" y="23"/>
              <a:ext cx="21" cy="101"/>
            </a:xfrm>
            <a:prstGeom prst="rect">
              <a:avLst/>
            </a:prstGeom>
            <a:solidFill>
              <a:schemeClr val="bg2">
                <a:alpha val="50000"/>
              </a:schemeClr>
            </a:solidFill>
            <a:ln w="0">
              <a:noFill/>
            </a:ln>
          </p:spPr>
          <p:txBody>
            <a:bodyPr/>
            <a:p>
              <a:endParaRPr lang="zh-CN" altLang="en-US"/>
            </a:p>
          </p:txBody>
        </p:sp>
        <p:sp>
          <p:nvSpPr>
            <p:cNvPr id="2103" name="任意多边形 2102"/>
            <p:cNvSpPr>
              <a:spLocks noEditPoints="1"/>
            </p:cNvSpPr>
            <p:nvPr/>
          </p:nvSpPr>
          <p:spPr>
            <a:xfrm>
              <a:off x="172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04" name="任意多边形 2103"/>
            <p:cNvSpPr>
              <a:spLocks noEditPoints="1"/>
            </p:cNvSpPr>
            <p:nvPr/>
          </p:nvSpPr>
          <p:spPr>
            <a:xfrm>
              <a:off x="172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05" name="任意多边形 2104"/>
            <p:cNvSpPr>
              <a:spLocks noEditPoints="1"/>
            </p:cNvSpPr>
            <p:nvPr/>
          </p:nvSpPr>
          <p:spPr>
            <a:xfrm>
              <a:off x="172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06" name="任意多边形 2105"/>
            <p:cNvSpPr>
              <a:spLocks noEditPoints="1"/>
            </p:cNvSpPr>
            <p:nvPr/>
          </p:nvSpPr>
          <p:spPr>
            <a:xfrm>
              <a:off x="172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07" name="任意多边形 2106"/>
            <p:cNvSpPr>
              <a:spLocks noEditPoints="1"/>
            </p:cNvSpPr>
            <p:nvPr/>
          </p:nvSpPr>
          <p:spPr>
            <a:xfrm>
              <a:off x="172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08" name="任意多边形 2107"/>
            <p:cNvSpPr>
              <a:spLocks noEditPoints="1"/>
            </p:cNvSpPr>
            <p:nvPr/>
          </p:nvSpPr>
          <p:spPr>
            <a:xfrm>
              <a:off x="172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09" name="任意多边形 2108"/>
            <p:cNvSpPr>
              <a:spLocks noEditPoints="1"/>
            </p:cNvSpPr>
            <p:nvPr/>
          </p:nvSpPr>
          <p:spPr>
            <a:xfrm>
              <a:off x="172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10" name="任意多边形 2109"/>
            <p:cNvSpPr>
              <a:spLocks noEditPoints="1"/>
            </p:cNvSpPr>
            <p:nvPr/>
          </p:nvSpPr>
          <p:spPr>
            <a:xfrm>
              <a:off x="172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11" name="任意多边形 2110"/>
            <p:cNvSpPr>
              <a:spLocks noEditPoints="1"/>
            </p:cNvSpPr>
            <p:nvPr/>
          </p:nvSpPr>
          <p:spPr>
            <a:xfrm>
              <a:off x="172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12" name="任意多边形 2111"/>
            <p:cNvSpPr>
              <a:spLocks noEditPoints="1"/>
            </p:cNvSpPr>
            <p:nvPr/>
          </p:nvSpPr>
          <p:spPr>
            <a:xfrm>
              <a:off x="172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13" name="矩形 2112"/>
            <p:cNvSpPr/>
            <p:nvPr/>
          </p:nvSpPr>
          <p:spPr>
            <a:xfrm>
              <a:off x="1724" y="4269"/>
              <a:ext cx="21" cy="51"/>
            </a:xfrm>
            <a:prstGeom prst="rect">
              <a:avLst/>
            </a:prstGeom>
            <a:solidFill>
              <a:schemeClr val="bg2">
                <a:alpha val="50000"/>
              </a:schemeClr>
            </a:solidFill>
            <a:ln w="0">
              <a:noFill/>
            </a:ln>
          </p:spPr>
          <p:txBody>
            <a:bodyPr/>
            <a:p>
              <a:endParaRPr lang="zh-CN" altLang="en-US"/>
            </a:p>
          </p:txBody>
        </p:sp>
        <p:sp>
          <p:nvSpPr>
            <p:cNvPr id="2114" name="矩形 2113"/>
            <p:cNvSpPr/>
            <p:nvPr/>
          </p:nvSpPr>
          <p:spPr>
            <a:xfrm>
              <a:off x="2169" y="23"/>
              <a:ext cx="21" cy="101"/>
            </a:xfrm>
            <a:prstGeom prst="rect">
              <a:avLst/>
            </a:prstGeom>
            <a:solidFill>
              <a:schemeClr val="bg2">
                <a:alpha val="50000"/>
              </a:schemeClr>
            </a:solidFill>
            <a:ln w="0">
              <a:noFill/>
            </a:ln>
          </p:spPr>
          <p:txBody>
            <a:bodyPr/>
            <a:p>
              <a:endParaRPr lang="zh-CN" altLang="en-US"/>
            </a:p>
          </p:txBody>
        </p:sp>
        <p:sp>
          <p:nvSpPr>
            <p:cNvPr id="2115" name="任意多边形 2114"/>
            <p:cNvSpPr>
              <a:spLocks noEditPoints="1"/>
            </p:cNvSpPr>
            <p:nvPr/>
          </p:nvSpPr>
          <p:spPr>
            <a:xfrm>
              <a:off x="216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16" name="任意多边形 2115"/>
            <p:cNvSpPr>
              <a:spLocks noEditPoints="1"/>
            </p:cNvSpPr>
            <p:nvPr/>
          </p:nvSpPr>
          <p:spPr>
            <a:xfrm>
              <a:off x="216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17" name="任意多边形 2116"/>
            <p:cNvSpPr>
              <a:spLocks noEditPoints="1"/>
            </p:cNvSpPr>
            <p:nvPr/>
          </p:nvSpPr>
          <p:spPr>
            <a:xfrm>
              <a:off x="216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18" name="任意多边形 2117"/>
            <p:cNvSpPr>
              <a:spLocks noEditPoints="1"/>
            </p:cNvSpPr>
            <p:nvPr/>
          </p:nvSpPr>
          <p:spPr>
            <a:xfrm>
              <a:off x="216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19" name="任意多边形 2118"/>
            <p:cNvSpPr>
              <a:spLocks noEditPoints="1"/>
            </p:cNvSpPr>
            <p:nvPr/>
          </p:nvSpPr>
          <p:spPr>
            <a:xfrm>
              <a:off x="216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20" name="任意多边形 2119"/>
            <p:cNvSpPr>
              <a:spLocks noEditPoints="1"/>
            </p:cNvSpPr>
            <p:nvPr/>
          </p:nvSpPr>
          <p:spPr>
            <a:xfrm>
              <a:off x="216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21" name="任意多边形 2120"/>
            <p:cNvSpPr>
              <a:spLocks noEditPoints="1"/>
            </p:cNvSpPr>
            <p:nvPr/>
          </p:nvSpPr>
          <p:spPr>
            <a:xfrm>
              <a:off x="216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22" name="任意多边形 2121"/>
            <p:cNvSpPr>
              <a:spLocks noEditPoints="1"/>
            </p:cNvSpPr>
            <p:nvPr/>
          </p:nvSpPr>
          <p:spPr>
            <a:xfrm>
              <a:off x="216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23" name="任意多边形 2122"/>
            <p:cNvSpPr>
              <a:spLocks noEditPoints="1"/>
            </p:cNvSpPr>
            <p:nvPr/>
          </p:nvSpPr>
          <p:spPr>
            <a:xfrm>
              <a:off x="216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24" name="任意多边形 2123"/>
            <p:cNvSpPr>
              <a:spLocks noEditPoints="1"/>
            </p:cNvSpPr>
            <p:nvPr/>
          </p:nvSpPr>
          <p:spPr>
            <a:xfrm>
              <a:off x="216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25" name="矩形 2124"/>
            <p:cNvSpPr/>
            <p:nvPr/>
          </p:nvSpPr>
          <p:spPr>
            <a:xfrm>
              <a:off x="2169" y="4269"/>
              <a:ext cx="21" cy="51"/>
            </a:xfrm>
            <a:prstGeom prst="rect">
              <a:avLst/>
            </a:prstGeom>
            <a:solidFill>
              <a:schemeClr val="bg2">
                <a:alpha val="50000"/>
              </a:schemeClr>
            </a:solidFill>
            <a:ln w="0">
              <a:noFill/>
            </a:ln>
          </p:spPr>
          <p:txBody>
            <a:bodyPr/>
            <a:p>
              <a:endParaRPr lang="zh-CN" altLang="en-US"/>
            </a:p>
          </p:txBody>
        </p:sp>
        <p:sp>
          <p:nvSpPr>
            <p:cNvPr id="2126" name="矩形 2125"/>
            <p:cNvSpPr/>
            <p:nvPr/>
          </p:nvSpPr>
          <p:spPr>
            <a:xfrm>
              <a:off x="2620" y="23"/>
              <a:ext cx="20" cy="101"/>
            </a:xfrm>
            <a:prstGeom prst="rect">
              <a:avLst/>
            </a:prstGeom>
            <a:solidFill>
              <a:schemeClr val="bg2">
                <a:alpha val="50000"/>
              </a:schemeClr>
            </a:solidFill>
            <a:ln w="0">
              <a:noFill/>
            </a:ln>
          </p:spPr>
          <p:txBody>
            <a:bodyPr/>
            <a:p>
              <a:endParaRPr lang="zh-CN" altLang="en-US"/>
            </a:p>
          </p:txBody>
        </p:sp>
        <p:sp>
          <p:nvSpPr>
            <p:cNvPr id="2127" name="任意多边形 2126"/>
            <p:cNvSpPr>
              <a:spLocks noEditPoints="1"/>
            </p:cNvSpPr>
            <p:nvPr/>
          </p:nvSpPr>
          <p:spPr>
            <a:xfrm>
              <a:off x="262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28" name="任意多边形 2127"/>
            <p:cNvSpPr>
              <a:spLocks noEditPoints="1"/>
            </p:cNvSpPr>
            <p:nvPr/>
          </p:nvSpPr>
          <p:spPr>
            <a:xfrm>
              <a:off x="262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29" name="任意多边形 2128"/>
            <p:cNvSpPr>
              <a:spLocks noEditPoints="1"/>
            </p:cNvSpPr>
            <p:nvPr/>
          </p:nvSpPr>
          <p:spPr>
            <a:xfrm>
              <a:off x="262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30" name="任意多边形 2129"/>
            <p:cNvSpPr>
              <a:spLocks noEditPoints="1"/>
            </p:cNvSpPr>
            <p:nvPr/>
          </p:nvSpPr>
          <p:spPr>
            <a:xfrm>
              <a:off x="262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31" name="任意多边形 2130"/>
            <p:cNvSpPr>
              <a:spLocks noEditPoints="1"/>
            </p:cNvSpPr>
            <p:nvPr/>
          </p:nvSpPr>
          <p:spPr>
            <a:xfrm>
              <a:off x="262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32" name="任意多边形 2131"/>
            <p:cNvSpPr>
              <a:spLocks noEditPoints="1"/>
            </p:cNvSpPr>
            <p:nvPr/>
          </p:nvSpPr>
          <p:spPr>
            <a:xfrm>
              <a:off x="262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33" name="任意多边形 2132"/>
            <p:cNvSpPr>
              <a:spLocks noEditPoints="1"/>
            </p:cNvSpPr>
            <p:nvPr/>
          </p:nvSpPr>
          <p:spPr>
            <a:xfrm>
              <a:off x="262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34" name="任意多边形 2133"/>
            <p:cNvSpPr>
              <a:spLocks noEditPoints="1"/>
            </p:cNvSpPr>
            <p:nvPr/>
          </p:nvSpPr>
          <p:spPr>
            <a:xfrm>
              <a:off x="262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35" name="任意多边形 2134"/>
            <p:cNvSpPr>
              <a:spLocks noEditPoints="1"/>
            </p:cNvSpPr>
            <p:nvPr/>
          </p:nvSpPr>
          <p:spPr>
            <a:xfrm>
              <a:off x="262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36" name="任意多边形 2135"/>
            <p:cNvSpPr>
              <a:spLocks noEditPoints="1"/>
            </p:cNvSpPr>
            <p:nvPr/>
          </p:nvSpPr>
          <p:spPr>
            <a:xfrm>
              <a:off x="262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37" name="矩形 2136"/>
            <p:cNvSpPr/>
            <p:nvPr/>
          </p:nvSpPr>
          <p:spPr>
            <a:xfrm>
              <a:off x="2620" y="4269"/>
              <a:ext cx="20" cy="51"/>
            </a:xfrm>
            <a:prstGeom prst="rect">
              <a:avLst/>
            </a:prstGeom>
            <a:solidFill>
              <a:schemeClr val="bg2">
                <a:alpha val="50000"/>
              </a:schemeClr>
            </a:solidFill>
            <a:ln w="0">
              <a:noFill/>
            </a:ln>
          </p:spPr>
          <p:txBody>
            <a:bodyPr/>
            <a:p>
              <a:endParaRPr lang="zh-CN" altLang="en-US"/>
            </a:p>
          </p:txBody>
        </p:sp>
        <p:sp>
          <p:nvSpPr>
            <p:cNvPr id="2138" name="矩形 2137"/>
            <p:cNvSpPr/>
            <p:nvPr/>
          </p:nvSpPr>
          <p:spPr>
            <a:xfrm>
              <a:off x="3065" y="23"/>
              <a:ext cx="20" cy="101"/>
            </a:xfrm>
            <a:prstGeom prst="rect">
              <a:avLst/>
            </a:prstGeom>
            <a:solidFill>
              <a:schemeClr val="bg2">
                <a:alpha val="50000"/>
              </a:schemeClr>
            </a:solidFill>
            <a:ln w="0">
              <a:noFill/>
            </a:ln>
          </p:spPr>
          <p:txBody>
            <a:bodyPr/>
            <a:p>
              <a:endParaRPr lang="zh-CN" altLang="en-US"/>
            </a:p>
          </p:txBody>
        </p:sp>
        <p:sp>
          <p:nvSpPr>
            <p:cNvPr id="2139" name="任意多边形 2138"/>
            <p:cNvSpPr>
              <a:spLocks noEditPoints="1"/>
            </p:cNvSpPr>
            <p:nvPr/>
          </p:nvSpPr>
          <p:spPr>
            <a:xfrm>
              <a:off x="306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40" name="任意多边形 2139"/>
            <p:cNvSpPr>
              <a:spLocks noEditPoints="1"/>
            </p:cNvSpPr>
            <p:nvPr/>
          </p:nvSpPr>
          <p:spPr>
            <a:xfrm>
              <a:off x="306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41" name="任意多边形 2140"/>
            <p:cNvSpPr>
              <a:spLocks noEditPoints="1"/>
            </p:cNvSpPr>
            <p:nvPr/>
          </p:nvSpPr>
          <p:spPr>
            <a:xfrm>
              <a:off x="306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42" name="任意多边形 2141"/>
            <p:cNvSpPr>
              <a:spLocks noEditPoints="1"/>
            </p:cNvSpPr>
            <p:nvPr/>
          </p:nvSpPr>
          <p:spPr>
            <a:xfrm>
              <a:off x="306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43" name="任意多边形 2142"/>
            <p:cNvSpPr>
              <a:spLocks noEditPoints="1"/>
            </p:cNvSpPr>
            <p:nvPr/>
          </p:nvSpPr>
          <p:spPr>
            <a:xfrm>
              <a:off x="306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44" name="任意多边形 2143"/>
            <p:cNvSpPr>
              <a:spLocks noEditPoints="1"/>
            </p:cNvSpPr>
            <p:nvPr/>
          </p:nvSpPr>
          <p:spPr>
            <a:xfrm>
              <a:off x="306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45" name="任意多边形 2144"/>
            <p:cNvSpPr>
              <a:spLocks noEditPoints="1"/>
            </p:cNvSpPr>
            <p:nvPr/>
          </p:nvSpPr>
          <p:spPr>
            <a:xfrm>
              <a:off x="306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46" name="任意多边形 2145"/>
            <p:cNvSpPr>
              <a:spLocks noEditPoints="1"/>
            </p:cNvSpPr>
            <p:nvPr/>
          </p:nvSpPr>
          <p:spPr>
            <a:xfrm>
              <a:off x="306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47" name="任意多边形 2146"/>
            <p:cNvSpPr>
              <a:spLocks noEditPoints="1"/>
            </p:cNvSpPr>
            <p:nvPr/>
          </p:nvSpPr>
          <p:spPr>
            <a:xfrm>
              <a:off x="306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48" name="任意多边形 2147"/>
            <p:cNvSpPr>
              <a:spLocks noEditPoints="1"/>
            </p:cNvSpPr>
            <p:nvPr/>
          </p:nvSpPr>
          <p:spPr>
            <a:xfrm>
              <a:off x="306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49" name="矩形 2148"/>
            <p:cNvSpPr/>
            <p:nvPr/>
          </p:nvSpPr>
          <p:spPr>
            <a:xfrm>
              <a:off x="3065" y="4269"/>
              <a:ext cx="20" cy="51"/>
            </a:xfrm>
            <a:prstGeom prst="rect">
              <a:avLst/>
            </a:prstGeom>
            <a:solidFill>
              <a:schemeClr val="bg2">
                <a:alpha val="50000"/>
              </a:schemeClr>
            </a:solidFill>
            <a:ln w="0">
              <a:noFill/>
            </a:ln>
          </p:spPr>
          <p:txBody>
            <a:bodyPr/>
            <a:p>
              <a:endParaRPr lang="zh-CN" altLang="en-US"/>
            </a:p>
          </p:txBody>
        </p:sp>
        <p:sp>
          <p:nvSpPr>
            <p:cNvPr id="2150" name="矩形 2149"/>
            <p:cNvSpPr/>
            <p:nvPr/>
          </p:nvSpPr>
          <p:spPr>
            <a:xfrm>
              <a:off x="3510" y="23"/>
              <a:ext cx="20" cy="101"/>
            </a:xfrm>
            <a:prstGeom prst="rect">
              <a:avLst/>
            </a:prstGeom>
            <a:solidFill>
              <a:schemeClr val="bg2">
                <a:alpha val="50000"/>
              </a:schemeClr>
            </a:solidFill>
            <a:ln w="0">
              <a:noFill/>
            </a:ln>
          </p:spPr>
          <p:txBody>
            <a:bodyPr/>
            <a:p>
              <a:endParaRPr lang="zh-CN" altLang="en-US"/>
            </a:p>
          </p:txBody>
        </p:sp>
        <p:sp>
          <p:nvSpPr>
            <p:cNvPr id="2151" name="任意多边形 2150"/>
            <p:cNvSpPr>
              <a:spLocks noEditPoints="1"/>
            </p:cNvSpPr>
            <p:nvPr/>
          </p:nvSpPr>
          <p:spPr>
            <a:xfrm>
              <a:off x="351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52" name="任意多边形 2151"/>
            <p:cNvSpPr>
              <a:spLocks noEditPoints="1"/>
            </p:cNvSpPr>
            <p:nvPr/>
          </p:nvSpPr>
          <p:spPr>
            <a:xfrm>
              <a:off x="351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53" name="任意多边形 2152"/>
            <p:cNvSpPr>
              <a:spLocks noEditPoints="1"/>
            </p:cNvSpPr>
            <p:nvPr/>
          </p:nvSpPr>
          <p:spPr>
            <a:xfrm>
              <a:off x="351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54" name="任意多边形 2153"/>
            <p:cNvSpPr>
              <a:spLocks noEditPoints="1"/>
            </p:cNvSpPr>
            <p:nvPr/>
          </p:nvSpPr>
          <p:spPr>
            <a:xfrm>
              <a:off x="351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55" name="任意多边形 2154"/>
            <p:cNvSpPr>
              <a:spLocks noEditPoints="1"/>
            </p:cNvSpPr>
            <p:nvPr/>
          </p:nvSpPr>
          <p:spPr>
            <a:xfrm>
              <a:off x="351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56" name="任意多边形 2155"/>
            <p:cNvSpPr>
              <a:spLocks noEditPoints="1"/>
            </p:cNvSpPr>
            <p:nvPr/>
          </p:nvSpPr>
          <p:spPr>
            <a:xfrm>
              <a:off x="351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57" name="任意多边形 2156"/>
            <p:cNvSpPr>
              <a:spLocks noEditPoints="1"/>
            </p:cNvSpPr>
            <p:nvPr/>
          </p:nvSpPr>
          <p:spPr>
            <a:xfrm>
              <a:off x="351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58" name="任意多边形 2157"/>
            <p:cNvSpPr>
              <a:spLocks noEditPoints="1"/>
            </p:cNvSpPr>
            <p:nvPr/>
          </p:nvSpPr>
          <p:spPr>
            <a:xfrm>
              <a:off x="351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59" name="任意多边形 2158"/>
            <p:cNvSpPr>
              <a:spLocks noEditPoints="1"/>
            </p:cNvSpPr>
            <p:nvPr/>
          </p:nvSpPr>
          <p:spPr>
            <a:xfrm>
              <a:off x="351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60" name="任意多边形 2159"/>
            <p:cNvSpPr>
              <a:spLocks noEditPoints="1"/>
            </p:cNvSpPr>
            <p:nvPr/>
          </p:nvSpPr>
          <p:spPr>
            <a:xfrm>
              <a:off x="351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61" name="矩形 2160"/>
            <p:cNvSpPr/>
            <p:nvPr/>
          </p:nvSpPr>
          <p:spPr>
            <a:xfrm>
              <a:off x="3510" y="4269"/>
              <a:ext cx="20" cy="51"/>
            </a:xfrm>
            <a:prstGeom prst="rect">
              <a:avLst/>
            </a:prstGeom>
            <a:solidFill>
              <a:schemeClr val="bg2">
                <a:alpha val="50000"/>
              </a:schemeClr>
            </a:solidFill>
            <a:ln w="0">
              <a:noFill/>
            </a:ln>
          </p:spPr>
          <p:txBody>
            <a:bodyPr/>
            <a:p>
              <a:endParaRPr lang="zh-CN" altLang="en-US"/>
            </a:p>
          </p:txBody>
        </p:sp>
        <p:sp>
          <p:nvSpPr>
            <p:cNvPr id="2162" name="矩形 2161"/>
            <p:cNvSpPr/>
            <p:nvPr/>
          </p:nvSpPr>
          <p:spPr>
            <a:xfrm>
              <a:off x="3960" y="23"/>
              <a:ext cx="20" cy="101"/>
            </a:xfrm>
            <a:prstGeom prst="rect">
              <a:avLst/>
            </a:prstGeom>
            <a:solidFill>
              <a:schemeClr val="bg2">
                <a:alpha val="50000"/>
              </a:schemeClr>
            </a:solidFill>
            <a:ln w="0">
              <a:noFill/>
            </a:ln>
          </p:spPr>
          <p:txBody>
            <a:bodyPr/>
            <a:p>
              <a:endParaRPr lang="zh-CN" altLang="en-US"/>
            </a:p>
          </p:txBody>
        </p:sp>
        <p:sp>
          <p:nvSpPr>
            <p:cNvPr id="2163" name="任意多边形 2162"/>
            <p:cNvSpPr>
              <a:spLocks noEditPoints="1"/>
            </p:cNvSpPr>
            <p:nvPr/>
          </p:nvSpPr>
          <p:spPr>
            <a:xfrm>
              <a:off x="396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64" name="任意多边形 2163"/>
            <p:cNvSpPr>
              <a:spLocks noEditPoints="1"/>
            </p:cNvSpPr>
            <p:nvPr/>
          </p:nvSpPr>
          <p:spPr>
            <a:xfrm>
              <a:off x="396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65" name="任意多边形 2164"/>
            <p:cNvSpPr>
              <a:spLocks noEditPoints="1"/>
            </p:cNvSpPr>
            <p:nvPr/>
          </p:nvSpPr>
          <p:spPr>
            <a:xfrm>
              <a:off x="396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66" name="任意多边形 2165"/>
            <p:cNvSpPr>
              <a:spLocks noEditPoints="1"/>
            </p:cNvSpPr>
            <p:nvPr/>
          </p:nvSpPr>
          <p:spPr>
            <a:xfrm>
              <a:off x="396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67" name="任意多边形 2166"/>
            <p:cNvSpPr>
              <a:spLocks noEditPoints="1"/>
            </p:cNvSpPr>
            <p:nvPr/>
          </p:nvSpPr>
          <p:spPr>
            <a:xfrm>
              <a:off x="396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68" name="任意多边形 2167"/>
            <p:cNvSpPr>
              <a:spLocks noEditPoints="1"/>
            </p:cNvSpPr>
            <p:nvPr/>
          </p:nvSpPr>
          <p:spPr>
            <a:xfrm>
              <a:off x="396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69" name="任意多边形 2168"/>
            <p:cNvSpPr>
              <a:spLocks noEditPoints="1"/>
            </p:cNvSpPr>
            <p:nvPr/>
          </p:nvSpPr>
          <p:spPr>
            <a:xfrm>
              <a:off x="396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70" name="任意多边形 2169"/>
            <p:cNvSpPr>
              <a:spLocks noEditPoints="1"/>
            </p:cNvSpPr>
            <p:nvPr/>
          </p:nvSpPr>
          <p:spPr>
            <a:xfrm>
              <a:off x="396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71" name="任意多边形 2170"/>
            <p:cNvSpPr>
              <a:spLocks noEditPoints="1"/>
            </p:cNvSpPr>
            <p:nvPr/>
          </p:nvSpPr>
          <p:spPr>
            <a:xfrm>
              <a:off x="396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72" name="任意多边形 2171"/>
            <p:cNvSpPr>
              <a:spLocks noEditPoints="1"/>
            </p:cNvSpPr>
            <p:nvPr/>
          </p:nvSpPr>
          <p:spPr>
            <a:xfrm>
              <a:off x="396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73" name="矩形 2172"/>
            <p:cNvSpPr/>
            <p:nvPr/>
          </p:nvSpPr>
          <p:spPr>
            <a:xfrm>
              <a:off x="3960" y="4269"/>
              <a:ext cx="20" cy="51"/>
            </a:xfrm>
            <a:prstGeom prst="rect">
              <a:avLst/>
            </a:prstGeom>
            <a:solidFill>
              <a:schemeClr val="bg2">
                <a:alpha val="50000"/>
              </a:schemeClr>
            </a:solidFill>
            <a:ln w="0">
              <a:noFill/>
            </a:ln>
          </p:spPr>
          <p:txBody>
            <a:bodyPr/>
            <a:p>
              <a:endParaRPr lang="zh-CN" altLang="en-US"/>
            </a:p>
          </p:txBody>
        </p:sp>
        <p:sp>
          <p:nvSpPr>
            <p:cNvPr id="2174" name="矩形 2173"/>
            <p:cNvSpPr/>
            <p:nvPr/>
          </p:nvSpPr>
          <p:spPr>
            <a:xfrm>
              <a:off x="4405" y="23"/>
              <a:ext cx="20" cy="101"/>
            </a:xfrm>
            <a:prstGeom prst="rect">
              <a:avLst/>
            </a:prstGeom>
            <a:solidFill>
              <a:schemeClr val="bg2">
                <a:alpha val="50000"/>
              </a:schemeClr>
            </a:solidFill>
            <a:ln w="0">
              <a:noFill/>
            </a:ln>
          </p:spPr>
          <p:txBody>
            <a:bodyPr/>
            <a:p>
              <a:endParaRPr lang="zh-CN" altLang="en-US"/>
            </a:p>
          </p:txBody>
        </p:sp>
        <p:sp>
          <p:nvSpPr>
            <p:cNvPr id="2175" name="任意多边形 2174"/>
            <p:cNvSpPr>
              <a:spLocks noEditPoints="1"/>
            </p:cNvSpPr>
            <p:nvPr/>
          </p:nvSpPr>
          <p:spPr>
            <a:xfrm>
              <a:off x="440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76" name="任意多边形 2175"/>
            <p:cNvSpPr>
              <a:spLocks noEditPoints="1"/>
            </p:cNvSpPr>
            <p:nvPr/>
          </p:nvSpPr>
          <p:spPr>
            <a:xfrm>
              <a:off x="440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77" name="任意多边形 2176"/>
            <p:cNvSpPr>
              <a:spLocks noEditPoints="1"/>
            </p:cNvSpPr>
            <p:nvPr/>
          </p:nvSpPr>
          <p:spPr>
            <a:xfrm>
              <a:off x="440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78" name="任意多边形 2177"/>
            <p:cNvSpPr>
              <a:spLocks noEditPoints="1"/>
            </p:cNvSpPr>
            <p:nvPr/>
          </p:nvSpPr>
          <p:spPr>
            <a:xfrm>
              <a:off x="440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79" name="任意多边形 2178"/>
            <p:cNvSpPr>
              <a:spLocks noEditPoints="1"/>
            </p:cNvSpPr>
            <p:nvPr/>
          </p:nvSpPr>
          <p:spPr>
            <a:xfrm>
              <a:off x="440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80" name="任意多边形 2179"/>
            <p:cNvSpPr>
              <a:spLocks noEditPoints="1"/>
            </p:cNvSpPr>
            <p:nvPr/>
          </p:nvSpPr>
          <p:spPr>
            <a:xfrm>
              <a:off x="440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81" name="任意多边形 2180"/>
            <p:cNvSpPr>
              <a:spLocks noEditPoints="1"/>
            </p:cNvSpPr>
            <p:nvPr/>
          </p:nvSpPr>
          <p:spPr>
            <a:xfrm>
              <a:off x="440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82" name="任意多边形 2181"/>
            <p:cNvSpPr>
              <a:spLocks noEditPoints="1"/>
            </p:cNvSpPr>
            <p:nvPr/>
          </p:nvSpPr>
          <p:spPr>
            <a:xfrm>
              <a:off x="440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83" name="任意多边形 2182"/>
            <p:cNvSpPr>
              <a:spLocks noEditPoints="1"/>
            </p:cNvSpPr>
            <p:nvPr/>
          </p:nvSpPr>
          <p:spPr>
            <a:xfrm>
              <a:off x="440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84" name="任意多边形 2183"/>
            <p:cNvSpPr>
              <a:spLocks noEditPoints="1"/>
            </p:cNvSpPr>
            <p:nvPr/>
          </p:nvSpPr>
          <p:spPr>
            <a:xfrm>
              <a:off x="440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85" name="矩形 2184"/>
            <p:cNvSpPr/>
            <p:nvPr/>
          </p:nvSpPr>
          <p:spPr>
            <a:xfrm>
              <a:off x="4405" y="4269"/>
              <a:ext cx="20" cy="51"/>
            </a:xfrm>
            <a:prstGeom prst="rect">
              <a:avLst/>
            </a:prstGeom>
            <a:solidFill>
              <a:schemeClr val="bg2">
                <a:alpha val="50000"/>
              </a:schemeClr>
            </a:solidFill>
            <a:ln w="0">
              <a:noFill/>
            </a:ln>
          </p:spPr>
          <p:txBody>
            <a:bodyPr/>
            <a:p>
              <a:endParaRPr lang="zh-CN" altLang="en-US"/>
            </a:p>
          </p:txBody>
        </p:sp>
        <p:sp>
          <p:nvSpPr>
            <p:cNvPr id="2186" name="矩形 2185"/>
            <p:cNvSpPr/>
            <p:nvPr/>
          </p:nvSpPr>
          <p:spPr>
            <a:xfrm>
              <a:off x="4850" y="23"/>
              <a:ext cx="20" cy="101"/>
            </a:xfrm>
            <a:prstGeom prst="rect">
              <a:avLst/>
            </a:prstGeom>
            <a:solidFill>
              <a:schemeClr val="bg2">
                <a:alpha val="50000"/>
              </a:schemeClr>
            </a:solidFill>
            <a:ln w="0">
              <a:noFill/>
            </a:ln>
          </p:spPr>
          <p:txBody>
            <a:bodyPr/>
            <a:p>
              <a:endParaRPr lang="zh-CN" altLang="en-US"/>
            </a:p>
          </p:txBody>
        </p:sp>
        <p:sp>
          <p:nvSpPr>
            <p:cNvPr id="2187" name="任意多边形 2186"/>
            <p:cNvSpPr>
              <a:spLocks noEditPoints="1"/>
            </p:cNvSpPr>
            <p:nvPr/>
          </p:nvSpPr>
          <p:spPr>
            <a:xfrm>
              <a:off x="485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88" name="任意多边形 2187"/>
            <p:cNvSpPr>
              <a:spLocks noEditPoints="1"/>
            </p:cNvSpPr>
            <p:nvPr/>
          </p:nvSpPr>
          <p:spPr>
            <a:xfrm>
              <a:off x="485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89" name="任意多边形 2188"/>
            <p:cNvSpPr>
              <a:spLocks noEditPoints="1"/>
            </p:cNvSpPr>
            <p:nvPr/>
          </p:nvSpPr>
          <p:spPr>
            <a:xfrm>
              <a:off x="485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90" name="任意多边形 2189"/>
            <p:cNvSpPr>
              <a:spLocks noEditPoints="1"/>
            </p:cNvSpPr>
            <p:nvPr/>
          </p:nvSpPr>
          <p:spPr>
            <a:xfrm>
              <a:off x="485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91" name="任意多边形 2190"/>
            <p:cNvSpPr>
              <a:spLocks noEditPoints="1"/>
            </p:cNvSpPr>
            <p:nvPr/>
          </p:nvSpPr>
          <p:spPr>
            <a:xfrm>
              <a:off x="485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92" name="任意多边形 2191"/>
            <p:cNvSpPr>
              <a:spLocks noEditPoints="1"/>
            </p:cNvSpPr>
            <p:nvPr/>
          </p:nvSpPr>
          <p:spPr>
            <a:xfrm>
              <a:off x="485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93" name="任意多边形 2192"/>
            <p:cNvSpPr>
              <a:spLocks noEditPoints="1"/>
            </p:cNvSpPr>
            <p:nvPr/>
          </p:nvSpPr>
          <p:spPr>
            <a:xfrm>
              <a:off x="485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94" name="任意多边形 2193"/>
            <p:cNvSpPr>
              <a:spLocks noEditPoints="1"/>
            </p:cNvSpPr>
            <p:nvPr/>
          </p:nvSpPr>
          <p:spPr>
            <a:xfrm>
              <a:off x="485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95" name="任意多边形 2194"/>
            <p:cNvSpPr>
              <a:spLocks noEditPoints="1"/>
            </p:cNvSpPr>
            <p:nvPr/>
          </p:nvSpPr>
          <p:spPr>
            <a:xfrm>
              <a:off x="485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96" name="任意多边形 2195"/>
            <p:cNvSpPr>
              <a:spLocks noEditPoints="1"/>
            </p:cNvSpPr>
            <p:nvPr/>
          </p:nvSpPr>
          <p:spPr>
            <a:xfrm>
              <a:off x="485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197" name="矩形 2196"/>
            <p:cNvSpPr/>
            <p:nvPr/>
          </p:nvSpPr>
          <p:spPr>
            <a:xfrm>
              <a:off x="4850" y="4269"/>
              <a:ext cx="20" cy="51"/>
            </a:xfrm>
            <a:prstGeom prst="rect">
              <a:avLst/>
            </a:prstGeom>
            <a:solidFill>
              <a:schemeClr val="bg2">
                <a:alpha val="50000"/>
              </a:schemeClr>
            </a:solidFill>
            <a:ln w="0">
              <a:noFill/>
            </a:ln>
          </p:spPr>
          <p:txBody>
            <a:bodyPr/>
            <a:p>
              <a:endParaRPr lang="zh-CN" altLang="en-US"/>
            </a:p>
          </p:txBody>
        </p:sp>
        <p:sp>
          <p:nvSpPr>
            <p:cNvPr id="2198" name="矩形 2197"/>
            <p:cNvSpPr/>
            <p:nvPr/>
          </p:nvSpPr>
          <p:spPr>
            <a:xfrm>
              <a:off x="5300" y="23"/>
              <a:ext cx="20" cy="101"/>
            </a:xfrm>
            <a:prstGeom prst="rect">
              <a:avLst/>
            </a:prstGeom>
            <a:solidFill>
              <a:schemeClr val="bg2">
                <a:alpha val="50000"/>
              </a:schemeClr>
            </a:solidFill>
            <a:ln w="0">
              <a:noFill/>
            </a:ln>
          </p:spPr>
          <p:txBody>
            <a:bodyPr/>
            <a:p>
              <a:endParaRPr lang="zh-CN" altLang="en-US"/>
            </a:p>
          </p:txBody>
        </p:sp>
        <p:sp>
          <p:nvSpPr>
            <p:cNvPr id="2199" name="任意多边形 2198"/>
            <p:cNvSpPr>
              <a:spLocks noEditPoints="1"/>
            </p:cNvSpPr>
            <p:nvPr/>
          </p:nvSpPr>
          <p:spPr>
            <a:xfrm>
              <a:off x="530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200" name="任意多边形 2199"/>
            <p:cNvSpPr>
              <a:spLocks noEditPoints="1"/>
            </p:cNvSpPr>
            <p:nvPr/>
          </p:nvSpPr>
          <p:spPr>
            <a:xfrm>
              <a:off x="530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201" name="任意多边形 2200"/>
            <p:cNvSpPr>
              <a:spLocks noEditPoints="1"/>
            </p:cNvSpPr>
            <p:nvPr/>
          </p:nvSpPr>
          <p:spPr>
            <a:xfrm>
              <a:off x="530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202" name="任意多边形 2201"/>
            <p:cNvSpPr>
              <a:spLocks noEditPoints="1"/>
            </p:cNvSpPr>
            <p:nvPr/>
          </p:nvSpPr>
          <p:spPr>
            <a:xfrm>
              <a:off x="530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203" name="任意多边形 2202"/>
            <p:cNvSpPr>
              <a:spLocks noEditPoints="1"/>
            </p:cNvSpPr>
            <p:nvPr/>
          </p:nvSpPr>
          <p:spPr>
            <a:xfrm>
              <a:off x="530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204" name="任意多边形 2203"/>
            <p:cNvSpPr>
              <a:spLocks noEditPoints="1"/>
            </p:cNvSpPr>
            <p:nvPr/>
          </p:nvSpPr>
          <p:spPr>
            <a:xfrm>
              <a:off x="530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205" name="任意多边形 2204"/>
            <p:cNvSpPr>
              <a:spLocks noEditPoints="1"/>
            </p:cNvSpPr>
            <p:nvPr/>
          </p:nvSpPr>
          <p:spPr>
            <a:xfrm>
              <a:off x="530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206" name="任意多边形 2205"/>
            <p:cNvSpPr>
              <a:spLocks noEditPoints="1"/>
            </p:cNvSpPr>
            <p:nvPr/>
          </p:nvSpPr>
          <p:spPr>
            <a:xfrm>
              <a:off x="530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207" name="任意多边形 2206"/>
            <p:cNvSpPr>
              <a:spLocks noEditPoints="1"/>
            </p:cNvSpPr>
            <p:nvPr/>
          </p:nvSpPr>
          <p:spPr>
            <a:xfrm>
              <a:off x="530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208" name="任意多边形 2207"/>
            <p:cNvSpPr>
              <a:spLocks noEditPoints="1"/>
            </p:cNvSpPr>
            <p:nvPr/>
          </p:nvSpPr>
          <p:spPr>
            <a:xfrm>
              <a:off x="530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a:p>
          </p:txBody>
        </p:sp>
        <p:sp>
          <p:nvSpPr>
            <p:cNvPr id="2209" name="矩形 2208"/>
            <p:cNvSpPr/>
            <p:nvPr/>
          </p:nvSpPr>
          <p:spPr>
            <a:xfrm>
              <a:off x="5300" y="4269"/>
              <a:ext cx="20" cy="51"/>
            </a:xfrm>
            <a:prstGeom prst="rect">
              <a:avLst/>
            </a:prstGeom>
            <a:solidFill>
              <a:schemeClr val="bg2">
                <a:alpha val="50000"/>
              </a:schemeClr>
            </a:solidFill>
            <a:ln w="0">
              <a:noFill/>
            </a:ln>
          </p:spPr>
          <p:txBody>
            <a:bodyPr/>
            <a:p>
              <a:endParaRPr lang="zh-CN" altLang="en-US"/>
            </a:p>
          </p:txBody>
        </p:sp>
        <p:sp>
          <p:nvSpPr>
            <p:cNvPr id="2210" name="任意多边形 2209"/>
            <p:cNvSpPr/>
            <p:nvPr/>
          </p:nvSpPr>
          <p:spPr>
            <a:xfrm>
              <a:off x="349" y="3304"/>
              <a:ext cx="20" cy="10"/>
            </a:xfrm>
            <a:custGeom>
              <a:avLst/>
              <a:gdLst/>
              <a:ahLst/>
              <a:cxnLst/>
              <a:pathLst>
                <a:path w="4" h="2">
                  <a:moveTo>
                    <a:pt x="0" y="1"/>
                  </a:moveTo>
                  <a:cubicBezTo>
                    <a:pt x="1" y="2"/>
                    <a:pt x="4" y="0"/>
                    <a:pt x="0" y="1"/>
                  </a:cubicBezTo>
                  <a:close/>
                </a:path>
              </a:pathLst>
            </a:custGeom>
            <a:solidFill>
              <a:schemeClr val="bg2">
                <a:alpha val="50000"/>
              </a:schemeClr>
            </a:solidFill>
            <a:ln w="0">
              <a:noFill/>
            </a:ln>
          </p:spPr>
          <p:txBody>
            <a:bodyPr/>
            <a:p>
              <a:endParaRPr lang="zh-CN" altLang="en-US"/>
            </a:p>
          </p:txBody>
        </p:sp>
      </p:grpSp>
      <p:sp>
        <p:nvSpPr>
          <p:cNvPr id="2211" name="标题 2210"/>
          <p:cNvSpPr>
            <a:spLocks noGrp="1" noRot="1"/>
          </p:cNvSpPr>
          <p:nvPr>
            <p:ph type="ctrTitle"/>
          </p:nvPr>
        </p:nvSpPr>
        <p:spPr>
          <a:xfrm>
            <a:off x="914400" y="2057400"/>
            <a:ext cx="10363200" cy="1143000"/>
          </a:xfrm>
          <a:prstGeom prst="rect">
            <a:avLst/>
          </a:prstGeom>
          <a:noFill/>
          <a:ln w="9525">
            <a:noFill/>
          </a:ln>
        </p:spPr>
        <p:txBody>
          <a:bodyPr anchor="ctr"/>
          <a:lstStyle>
            <a:lvl1pPr lvl="0">
              <a:buClrTx/>
              <a:buSzTx/>
              <a:buFontTx/>
              <a:defRPr/>
            </a:lvl1pPr>
          </a:lstStyle>
          <a:p>
            <a:pPr lvl="0"/>
            <a:r>
              <a:rPr lang="zh-CN" altLang="en-US" dirty="0"/>
              <a:t>单击此处编辑母版标题样式</a:t>
            </a:r>
            <a:endParaRPr lang="zh-CN" altLang="en-US" dirty="0"/>
          </a:p>
        </p:txBody>
      </p:sp>
      <p:sp>
        <p:nvSpPr>
          <p:cNvPr id="2212" name="日期占位符 2211"/>
          <p:cNvSpPr>
            <a:spLocks noGrp="1"/>
          </p:cNvSpPr>
          <p:nvPr>
            <p:ph type="dt" sz="half" idx="2"/>
          </p:nvPr>
        </p:nvSpPr>
        <p:spPr>
          <a:xfrm>
            <a:off x="402167" y="6248400"/>
            <a:ext cx="3052233" cy="476250"/>
          </a:xfrm>
          <a:prstGeom prst="rect">
            <a:avLst/>
          </a:prstGeom>
          <a:noFill/>
          <a:ln w="9525">
            <a:noFill/>
          </a:ln>
        </p:spPr>
        <p:txBody>
          <a:bodyPr anchor="t"/>
          <a:lstStyle>
            <a:lvl1pPr>
              <a:defRPr sz="1400">
                <a:ea typeface="宋体" panose="02010600030101010101" pitchFamily="2" charset="-122"/>
              </a:defRPr>
            </a:lvl1pPr>
          </a:lstStyle>
          <a:p>
            <a:pPr eaLnBrk="1" hangingPunct="1"/>
            <a:endParaRPr lang="zh-CN" altLang="en-US" dirty="0">
              <a:latin typeface="Arial" panose="020B0604020202020204" pitchFamily="34" charset="0"/>
              <a:ea typeface="宋体" panose="02010600030101010101" pitchFamily="2" charset="-122"/>
            </a:endParaRPr>
          </a:p>
        </p:txBody>
      </p:sp>
      <p:sp>
        <p:nvSpPr>
          <p:cNvPr id="2213" name="页脚占位符 2212"/>
          <p:cNvSpPr>
            <a:spLocks noGrp="1"/>
          </p:cNvSpPr>
          <p:nvPr>
            <p:ph type="ftr" sz="quarter" idx="3"/>
          </p:nvPr>
        </p:nvSpPr>
        <p:spPr>
          <a:xfrm>
            <a:off x="4165600" y="6248400"/>
            <a:ext cx="3860800" cy="476250"/>
          </a:xfrm>
          <a:prstGeom prst="rect">
            <a:avLst/>
          </a:prstGeom>
          <a:noFill/>
          <a:ln w="9525">
            <a:noFill/>
          </a:ln>
        </p:spPr>
        <p:txBody>
          <a:bodyPr anchor="t"/>
          <a:lstStyle>
            <a:lvl1pPr algn="ctr">
              <a:defRPr sz="1400">
                <a:ea typeface="宋体" panose="02010600030101010101" pitchFamily="2" charset="-122"/>
              </a:defRPr>
            </a:lvl1pPr>
          </a:lstStyle>
          <a:p>
            <a:pPr eaLnBrk="1" hangingPunct="1"/>
            <a:endParaRPr lang="zh-CN" altLang="en-US" dirty="0">
              <a:latin typeface="Arial" panose="020B0604020202020204" pitchFamily="34" charset="0"/>
            </a:endParaRPr>
          </a:p>
        </p:txBody>
      </p:sp>
      <p:sp>
        <p:nvSpPr>
          <p:cNvPr id="2214" name="灯片编号占位符 2213"/>
          <p:cNvSpPr>
            <a:spLocks noGrp="1"/>
          </p:cNvSpPr>
          <p:nvPr>
            <p:ph type="sldNum" sz="quarter" idx="4"/>
          </p:nvPr>
        </p:nvSpPr>
        <p:spPr>
          <a:xfrm>
            <a:off x="8737600" y="6248400"/>
            <a:ext cx="3052233" cy="476250"/>
          </a:xfrm>
          <a:prstGeom prst="rect">
            <a:avLst/>
          </a:prstGeom>
          <a:noFill/>
          <a:ln w="9525">
            <a:noFill/>
          </a:ln>
        </p:spPr>
        <p:txBody>
          <a:bodyPr anchor="t"/>
          <a:lstStyle>
            <a:lvl1pPr algn="r">
              <a:defRPr sz="1400">
                <a:ea typeface="宋体" panose="02010600030101010101" pitchFamily="2" charset="-122"/>
              </a:defRPr>
            </a:lvl1pPr>
          </a:lstStyle>
          <a:p>
            <a:pPr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
        <p:nvSpPr>
          <p:cNvPr id="2215" name="副标题 2214"/>
          <p:cNvSpPr>
            <a:spLocks noGrp="1" noRot="1"/>
          </p:cNvSpPr>
          <p:nvPr>
            <p:ph type="subTitle" idx="1"/>
          </p:nvPr>
        </p:nvSpPr>
        <p:spPr>
          <a:xfrm>
            <a:off x="1828800" y="3505200"/>
            <a:ext cx="8534400" cy="1752600"/>
          </a:xfrm>
          <a:prstGeom prst="rect">
            <a:avLst/>
          </a:prstGeom>
          <a:noFill/>
          <a:ln w="9525">
            <a:noFill/>
          </a:ln>
        </p:spPr>
        <p:txBody>
          <a:bodyPr anchor="t"/>
          <a:lstStyle>
            <a:lvl1pPr marL="0" lvl="0" indent="0" algn="ctr">
              <a:buClr>
                <a:schemeClr val="hlink"/>
              </a:buClr>
              <a:buSzTx/>
              <a:buFont typeface="Wingdings" panose="05000000000000000000" pitchFamily="2" charset="2"/>
              <a:buNone/>
              <a:defRPr/>
            </a:lvl1pPr>
            <a:lvl2pPr marL="457200" lvl="1" indent="0" algn="ctr">
              <a:buClr>
                <a:schemeClr val="tx2"/>
              </a:buClr>
              <a:buSzPct val="85000"/>
              <a:buFont typeface="Wingdings" panose="05000000000000000000" pitchFamily="2" charset="2"/>
              <a:buNone/>
              <a:defRPr/>
            </a:lvl2pPr>
            <a:lvl3pPr marL="914400" lvl="2" indent="0" algn="ctr">
              <a:buClr>
                <a:schemeClr val="hlink"/>
              </a:buClr>
              <a:buSzPct val="95000"/>
              <a:buFont typeface="Wingdings 2" panose="05020102010507070707" pitchFamily="18" charset="2"/>
              <a:buNone/>
              <a:defRPr/>
            </a:lvl3pPr>
            <a:lvl4pPr marL="1371600" lvl="3" indent="0" algn="ctr">
              <a:buClr>
                <a:schemeClr val="tx2"/>
              </a:buClr>
              <a:buSzPct val="90000"/>
              <a:buFont typeface="Wingdings" panose="05000000000000000000" pitchFamily="2" charset="2"/>
              <a:buNone/>
              <a:defRPr/>
            </a:lvl4pPr>
            <a:lvl5pPr marL="1828800" lvl="4" indent="0" algn="ctr">
              <a:buClr>
                <a:schemeClr val="hlink"/>
              </a:buClr>
              <a:buSzTx/>
              <a:buFont typeface="Wingdings 2" panose="05020102010507070707" pitchFamily="18" charset="2"/>
              <a:buNone/>
              <a:defRPr/>
            </a:lvl5pPr>
          </a:lstStyle>
          <a:p>
            <a:pPr lvl="0"/>
            <a:r>
              <a:rPr lang="zh-CN" altLang="en-US" dirty="0"/>
              <a:t>单击此处编辑母版副标题样式</a:t>
            </a:r>
            <a:endParaRPr lang="zh-CN" altLang="en-US" dirty="0"/>
          </a:p>
        </p:txBody>
      </p:sp>
      <p:grpSp>
        <p:nvGrpSpPr>
          <p:cNvPr id="2216" name="组合 2215"/>
          <p:cNvGrpSpPr/>
          <p:nvPr/>
        </p:nvGrpSpPr>
        <p:grpSpPr>
          <a:xfrm>
            <a:off x="203200" y="4724400"/>
            <a:ext cx="2247900" cy="1557338"/>
            <a:chOff x="96" y="2784"/>
            <a:chExt cx="1062" cy="981"/>
          </a:xfrm>
        </p:grpSpPr>
        <p:sp>
          <p:nvSpPr>
            <p:cNvPr id="2217" name="任意多边形 2216"/>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ln>
          </p:spPr>
          <p:txBody>
            <a:bodyPr/>
            <a:p>
              <a:endParaRPr lang="zh-CN" altLang="en-US"/>
            </a:p>
          </p:txBody>
        </p:sp>
        <p:sp>
          <p:nvSpPr>
            <p:cNvPr id="2218" name="任意多边形 2217"/>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ln>
          </p:spPr>
          <p:txBody>
            <a:bodyPr/>
            <a:p>
              <a:endParaRPr lang="zh-CN" altLang="en-US"/>
            </a:p>
          </p:txBody>
        </p:sp>
        <p:sp>
          <p:nvSpPr>
            <p:cNvPr id="2219" name="任意多边形 2218"/>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folHlink"/>
            </a:solidFill>
            <a:ln w="0">
              <a:noFill/>
            </a:ln>
          </p:spPr>
          <p:txBody>
            <a:bodyPr/>
            <a:p>
              <a:endParaRPr lang="zh-CN" altLang="en-US"/>
            </a:p>
          </p:txBody>
        </p:sp>
        <p:sp>
          <p:nvSpPr>
            <p:cNvPr id="2220" name="任意多边形 2219"/>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ln>
          </p:spPr>
          <p:txBody>
            <a:bodyPr/>
            <a:p>
              <a:endParaRPr lang="zh-CN" altLang="en-US"/>
            </a:p>
          </p:txBody>
        </p:sp>
        <p:sp>
          <p:nvSpPr>
            <p:cNvPr id="2221" name="任意多边形 2220"/>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ln>
          </p:spPr>
          <p:txBody>
            <a:bodyPr/>
            <a:p>
              <a:endParaRPr lang="zh-CN" altLang="en-US"/>
            </a:p>
          </p:txBody>
        </p:sp>
        <p:sp>
          <p:nvSpPr>
            <p:cNvPr id="2222" name="任意多边形 2221"/>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ln>
          </p:spPr>
          <p:txBody>
            <a:bodyPr/>
            <a:p>
              <a:endParaRPr lang="zh-CN" altLang="en-US"/>
            </a:p>
          </p:txBody>
        </p:sp>
        <p:sp>
          <p:nvSpPr>
            <p:cNvPr id="2223" name="任意多边形 2222"/>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folHlink"/>
            </a:solidFill>
            <a:ln w="0">
              <a:noFill/>
            </a:ln>
          </p:spPr>
          <p:txBody>
            <a:bodyPr/>
            <a:p>
              <a:endParaRPr lang="zh-CN" altLang="en-US"/>
            </a:p>
          </p:txBody>
        </p:sp>
        <p:sp>
          <p:nvSpPr>
            <p:cNvPr id="2224" name="任意多边形 2223"/>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ln>
          </p:spPr>
          <p:txBody>
            <a:bodyPr/>
            <a:p>
              <a:endParaRPr lang="zh-CN" altLang="en-US"/>
            </a:p>
          </p:txBody>
        </p:sp>
        <p:sp>
          <p:nvSpPr>
            <p:cNvPr id="2225" name="任意多边形 2224"/>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ln>
          </p:spPr>
          <p:txBody>
            <a:bodyPr/>
            <a:p>
              <a:endParaRPr lang="zh-CN" altLang="en-US"/>
            </a:p>
          </p:txBody>
        </p:sp>
        <p:sp>
          <p:nvSpPr>
            <p:cNvPr id="2226" name="任意多边形 2225"/>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ln>
          </p:spPr>
          <p:txBody>
            <a:bodyPr/>
            <a:p>
              <a:endParaRPr lang="zh-CN" altLang="en-US"/>
            </a:p>
          </p:txBody>
        </p:sp>
        <p:sp>
          <p:nvSpPr>
            <p:cNvPr id="2227" name="任意多边形 2226"/>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ln>
          </p:spPr>
          <p:txBody>
            <a:bodyPr/>
            <a:p>
              <a:endParaRPr lang="zh-CN" altLang="en-US"/>
            </a:p>
          </p:txBody>
        </p:sp>
        <p:sp>
          <p:nvSpPr>
            <p:cNvPr id="2228" name="任意多边形 2227"/>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ln>
          </p:spPr>
          <p:txBody>
            <a:bodyPr/>
            <a:p>
              <a:endParaRPr lang="zh-CN" altLang="en-US"/>
            </a:p>
          </p:txBody>
        </p:sp>
        <p:sp>
          <p:nvSpPr>
            <p:cNvPr id="2229" name="任意多边形 2228"/>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ln>
          </p:spPr>
          <p:txBody>
            <a:bodyPr/>
            <a:p>
              <a:endParaRPr lang="zh-CN" altLang="en-US"/>
            </a:p>
          </p:txBody>
        </p:sp>
      </p:gr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8684" y="228600"/>
            <a:ext cx="2846917"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97933" y="228600"/>
            <a:ext cx="8375712" cy="5870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97933" y="228600"/>
            <a:ext cx="11387667" cy="5870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3">
            <a:extLst>
              <a:ext uri="{28A0092B-C50C-407E-A947-70E740481C1C}">
                <a14:useLocalDpi xmlns:a14="http://schemas.microsoft.com/office/drawing/2010/main" val="0"/>
              </a:ext>
            </a:extLst>
          </a:blip>
          <a:srcRect t="7385" r="15761"/>
          <a:stretch>
            <a:fillRect/>
          </a:stretch>
        </p:blipFill>
        <p:spPr>
          <a:xfrm rot="5400000">
            <a:off x="2666999" y="-2666999"/>
            <a:ext cx="6858002" cy="12192000"/>
          </a:xfrm>
          <a:prstGeom prst="rect">
            <a:avLst/>
          </a:prstGeom>
        </p:spPr>
      </p:pic>
      <p:pic>
        <p:nvPicPr>
          <p:cNvPr id="8" name="图片 7"/>
          <p:cNvPicPr>
            <a:picLocks noChangeAspect="1"/>
          </p:cNvPicPr>
          <p:nvPr userDrawn="1"/>
        </p:nvPicPr>
        <p:blipFill>
          <a:blip r:embed="rId4"/>
          <a:stretch>
            <a:fillRect/>
          </a:stretch>
        </p:blipFill>
        <p:spPr>
          <a:xfrm>
            <a:off x="775723" y="1944736"/>
            <a:ext cx="5700254" cy="3286029"/>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7800" y="-1"/>
            <a:ext cx="12014200" cy="8493505"/>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A74627E-C989-4067-83A8-C6E258AE05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C17496-07F7-4D16-A0BD-92F4F7640F1A}"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A74627E-C989-4067-83A8-C6E258AE05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C17496-07F7-4D16-A0BD-92F4F7640F1A}"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A74627E-C989-4067-83A8-C6E258AE05B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C17496-07F7-4D16-A0BD-92F4F7640F1A}"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A74627E-C989-4067-83A8-C6E258AE05B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7C17496-07F7-4D16-A0BD-92F4F7640F1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600200"/>
            <a:ext cx="5326888"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357112" y="1600200"/>
            <a:ext cx="5326888"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A74627E-C989-4067-83A8-C6E258AE05B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7C17496-07F7-4D16-A0BD-92F4F7640F1A}"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t="7385" r="15761"/>
          <a:stretch>
            <a:fillRect/>
          </a:stretch>
        </p:blipFill>
        <p:spPr>
          <a:xfrm rot="5400000">
            <a:off x="2666999" y="-2666999"/>
            <a:ext cx="6858002" cy="1219200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A74627E-C989-4067-83A8-C6E258AE05B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C17496-07F7-4D16-A0BD-92F4F7640F1A}"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A74627E-C989-4067-83A8-C6E258AE05B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C17496-07F7-4D16-A0BD-92F4F7640F1A}"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A74627E-C989-4067-83A8-C6E258AE05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C17496-07F7-4D16-A0BD-92F4F7640F1A}"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A74627E-C989-4067-83A8-C6E258AE05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C17496-07F7-4D16-A0BD-92F4F7640F1A}"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sp>
        <p:nvSpPr>
          <p:cNvPr id="144386" name="任意多边形 144385"/>
          <p:cNvSpPr/>
          <p:nvPr/>
        </p:nvSpPr>
        <p:spPr>
          <a:xfrm>
            <a:off x="6347884" y="20638"/>
            <a:ext cx="5918200" cy="4038600"/>
          </a:xfrm>
          <a:custGeom>
            <a:avLst/>
            <a:gdLst/>
            <a:ahLst/>
            <a:cxnLst/>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ln>
        </p:spPr>
        <p:txBody>
          <a:bodyPr/>
          <a:p>
            <a:endParaRPr lang="zh-CN" altLang="en-US" sz="2400"/>
          </a:p>
        </p:txBody>
      </p:sp>
      <p:grpSp>
        <p:nvGrpSpPr>
          <p:cNvPr id="144387" name="组合 144386"/>
          <p:cNvGrpSpPr/>
          <p:nvPr/>
        </p:nvGrpSpPr>
        <p:grpSpPr>
          <a:xfrm>
            <a:off x="6096000" y="28575"/>
            <a:ext cx="6341533" cy="4338638"/>
            <a:chOff x="2918" y="18"/>
            <a:chExt cx="2958" cy="2699"/>
          </a:xfrm>
        </p:grpSpPr>
        <p:sp>
          <p:nvSpPr>
            <p:cNvPr id="144388" name="任意多边形 144387"/>
            <p:cNvSpPr/>
            <p:nvPr/>
          </p:nvSpPr>
          <p:spPr>
            <a:xfrm>
              <a:off x="3060" y="18"/>
              <a:ext cx="490" cy="187"/>
            </a:xfrm>
            <a:custGeom>
              <a:avLst/>
              <a:gdLst/>
              <a:ahLst/>
              <a:cxnLst/>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ln>
          </p:spPr>
          <p:txBody>
            <a:bodyPr/>
            <a:p>
              <a:endParaRPr lang="zh-CN" altLang="en-US" sz="2400"/>
            </a:p>
          </p:txBody>
        </p:sp>
        <p:sp>
          <p:nvSpPr>
            <p:cNvPr id="144389" name="任意多边形 144388"/>
            <p:cNvSpPr>
              <a:spLocks noEditPoints="1"/>
            </p:cNvSpPr>
            <p:nvPr/>
          </p:nvSpPr>
          <p:spPr>
            <a:xfrm>
              <a:off x="2918" y="18"/>
              <a:ext cx="2958" cy="2699"/>
            </a:xfrm>
            <a:custGeom>
              <a:avLst/>
              <a:gdLst/>
              <a:ahLst/>
              <a:cxnLst/>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ln>
          </p:spPr>
          <p:txBody>
            <a:bodyPr/>
            <a:p>
              <a:endParaRPr lang="zh-CN" altLang="en-US" sz="2400"/>
            </a:p>
          </p:txBody>
        </p:sp>
        <p:sp>
          <p:nvSpPr>
            <p:cNvPr id="144390" name="任意多边形 144389"/>
            <p:cNvSpPr/>
            <p:nvPr/>
          </p:nvSpPr>
          <p:spPr>
            <a:xfrm>
              <a:off x="3621" y="1287"/>
              <a:ext cx="238" cy="283"/>
            </a:xfrm>
            <a:custGeom>
              <a:avLst/>
              <a:gdLst/>
              <a:ahLst/>
              <a:cxnLst/>
              <a:pathLst>
                <a:path w="47" h="56">
                  <a:moveTo>
                    <a:pt x="40" y="15"/>
                  </a:moveTo>
                  <a:cubicBezTo>
                    <a:pt x="37" y="0"/>
                    <a:pt x="0" y="23"/>
                    <a:pt x="27" y="56"/>
                  </a:cubicBezTo>
                  <a:cubicBezTo>
                    <a:pt x="27" y="56"/>
                    <a:pt x="47" y="49"/>
                    <a:pt x="40" y="15"/>
                  </a:cubicBezTo>
                  <a:close/>
                </a:path>
              </a:pathLst>
            </a:custGeom>
            <a:solidFill>
              <a:schemeClr val="bg1"/>
            </a:solidFill>
            <a:ln w="0">
              <a:noFill/>
            </a:ln>
          </p:spPr>
          <p:txBody>
            <a:bodyPr/>
            <a:p>
              <a:endParaRPr lang="zh-CN" altLang="en-US" sz="2400"/>
            </a:p>
          </p:txBody>
        </p:sp>
        <p:sp>
          <p:nvSpPr>
            <p:cNvPr id="144391" name="任意多边形 144390"/>
            <p:cNvSpPr/>
            <p:nvPr/>
          </p:nvSpPr>
          <p:spPr>
            <a:xfrm>
              <a:off x="3403" y="1403"/>
              <a:ext cx="208" cy="379"/>
            </a:xfrm>
            <a:custGeom>
              <a:avLst/>
              <a:gdLst/>
              <a:ahLst/>
              <a:cxnLst/>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ln>
          </p:spPr>
          <p:txBody>
            <a:bodyPr/>
            <a:p>
              <a:endParaRPr lang="zh-CN" altLang="en-US" sz="2400"/>
            </a:p>
          </p:txBody>
        </p:sp>
        <p:sp>
          <p:nvSpPr>
            <p:cNvPr id="144392" name="任意多边形 144391"/>
            <p:cNvSpPr/>
            <p:nvPr/>
          </p:nvSpPr>
          <p:spPr>
            <a:xfrm>
              <a:off x="3272" y="645"/>
              <a:ext cx="683" cy="318"/>
            </a:xfrm>
            <a:custGeom>
              <a:avLst/>
              <a:gdLst/>
              <a:ahLst/>
              <a:cxnLst/>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ln>
          </p:spPr>
          <p:txBody>
            <a:bodyPr/>
            <a:p>
              <a:endParaRPr lang="zh-CN" altLang="en-US" sz="2400"/>
            </a:p>
          </p:txBody>
        </p:sp>
        <p:sp>
          <p:nvSpPr>
            <p:cNvPr id="144393" name="任意多边形 144392"/>
            <p:cNvSpPr/>
            <p:nvPr/>
          </p:nvSpPr>
          <p:spPr>
            <a:xfrm>
              <a:off x="4046" y="1545"/>
              <a:ext cx="490" cy="515"/>
            </a:xfrm>
            <a:custGeom>
              <a:avLst/>
              <a:gdLst/>
              <a:ahLst/>
              <a:cxnLst/>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ln>
          </p:spPr>
          <p:txBody>
            <a:bodyPr/>
            <a:p>
              <a:endParaRPr lang="zh-CN" altLang="en-US" sz="2400"/>
            </a:p>
          </p:txBody>
        </p:sp>
        <p:sp>
          <p:nvSpPr>
            <p:cNvPr id="144394" name="任意多边形 144393"/>
            <p:cNvSpPr/>
            <p:nvPr/>
          </p:nvSpPr>
          <p:spPr>
            <a:xfrm>
              <a:off x="5173" y="1024"/>
              <a:ext cx="501" cy="96"/>
            </a:xfrm>
            <a:custGeom>
              <a:avLst/>
              <a:gdLst/>
              <a:ahLst/>
              <a:cxnLst/>
              <a:pathLst>
                <a:path w="99" h="19">
                  <a:moveTo>
                    <a:pt x="15" y="0"/>
                  </a:moveTo>
                  <a:cubicBezTo>
                    <a:pt x="0" y="0"/>
                    <a:pt x="19" y="19"/>
                    <a:pt x="40" y="15"/>
                  </a:cubicBezTo>
                  <a:cubicBezTo>
                    <a:pt x="99" y="1"/>
                    <a:pt x="15" y="0"/>
                    <a:pt x="15" y="0"/>
                  </a:cubicBezTo>
                  <a:close/>
                </a:path>
              </a:pathLst>
            </a:custGeom>
            <a:solidFill>
              <a:schemeClr val="bg1"/>
            </a:solidFill>
            <a:ln w="0">
              <a:noFill/>
            </a:ln>
          </p:spPr>
          <p:txBody>
            <a:bodyPr/>
            <a:p>
              <a:endParaRPr lang="zh-CN" altLang="en-US" sz="2400"/>
            </a:p>
          </p:txBody>
        </p:sp>
        <p:sp>
          <p:nvSpPr>
            <p:cNvPr id="144395" name="任意多边形 144394"/>
            <p:cNvSpPr/>
            <p:nvPr/>
          </p:nvSpPr>
          <p:spPr>
            <a:xfrm>
              <a:off x="5340" y="1004"/>
              <a:ext cx="385" cy="237"/>
            </a:xfrm>
            <a:custGeom>
              <a:avLst/>
              <a:gdLst/>
              <a:ahLst/>
              <a:cxnLst/>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ln>
          </p:spPr>
          <p:txBody>
            <a:bodyPr/>
            <a:p>
              <a:endParaRPr lang="zh-CN" altLang="en-US" sz="2400"/>
            </a:p>
          </p:txBody>
        </p:sp>
        <p:sp>
          <p:nvSpPr>
            <p:cNvPr id="144396" name="任意多边形 144395"/>
            <p:cNvSpPr/>
            <p:nvPr/>
          </p:nvSpPr>
          <p:spPr>
            <a:xfrm>
              <a:off x="5325" y="1201"/>
              <a:ext cx="415" cy="187"/>
            </a:xfrm>
            <a:custGeom>
              <a:avLst/>
              <a:gdLst/>
              <a:ahLst/>
              <a:cxnLst/>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ln>
          </p:spPr>
          <p:txBody>
            <a:bodyPr/>
            <a:p>
              <a:endParaRPr lang="zh-CN" altLang="en-US" sz="2400"/>
            </a:p>
          </p:txBody>
        </p:sp>
        <p:sp>
          <p:nvSpPr>
            <p:cNvPr id="144397" name="任意多边形 144396"/>
            <p:cNvSpPr/>
            <p:nvPr/>
          </p:nvSpPr>
          <p:spPr>
            <a:xfrm>
              <a:off x="5001" y="1378"/>
              <a:ext cx="698" cy="167"/>
            </a:xfrm>
            <a:custGeom>
              <a:avLst/>
              <a:gdLst/>
              <a:ahLst/>
              <a:cxnLst/>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ln>
          </p:spPr>
          <p:txBody>
            <a:bodyPr/>
            <a:p>
              <a:endParaRPr lang="zh-CN" altLang="en-US" sz="2400"/>
            </a:p>
          </p:txBody>
        </p:sp>
        <p:sp>
          <p:nvSpPr>
            <p:cNvPr id="144398" name="任意多边形 144397"/>
            <p:cNvSpPr/>
            <p:nvPr/>
          </p:nvSpPr>
          <p:spPr>
            <a:xfrm>
              <a:off x="5077" y="1540"/>
              <a:ext cx="567" cy="146"/>
            </a:xfrm>
            <a:custGeom>
              <a:avLst/>
              <a:gdLst/>
              <a:ahLst/>
              <a:cxnLst/>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ln>
          </p:spPr>
          <p:txBody>
            <a:bodyPr/>
            <a:p>
              <a:endParaRPr lang="zh-CN" altLang="en-US" sz="2400"/>
            </a:p>
          </p:txBody>
        </p:sp>
        <p:sp>
          <p:nvSpPr>
            <p:cNvPr id="144399" name="任意多边形 144398"/>
            <p:cNvSpPr/>
            <p:nvPr/>
          </p:nvSpPr>
          <p:spPr>
            <a:xfrm>
              <a:off x="5042" y="1656"/>
              <a:ext cx="581" cy="480"/>
            </a:xfrm>
            <a:custGeom>
              <a:avLst/>
              <a:gdLst/>
              <a:ahLst/>
              <a:cxnLst/>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ln>
          </p:spPr>
          <p:txBody>
            <a:bodyPr/>
            <a:p>
              <a:endParaRPr lang="zh-CN" altLang="en-US" sz="2400"/>
            </a:p>
          </p:txBody>
        </p:sp>
        <p:sp>
          <p:nvSpPr>
            <p:cNvPr id="144400" name="任意多边形 144399"/>
            <p:cNvSpPr/>
            <p:nvPr/>
          </p:nvSpPr>
          <p:spPr>
            <a:xfrm>
              <a:off x="5421" y="1464"/>
              <a:ext cx="329" cy="854"/>
            </a:xfrm>
            <a:custGeom>
              <a:avLst/>
              <a:gdLst/>
              <a:ahLst/>
              <a:cxnLst/>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ln>
          </p:spPr>
          <p:txBody>
            <a:bodyPr/>
            <a:p>
              <a:endParaRPr lang="zh-CN" altLang="en-US" sz="2400"/>
            </a:p>
          </p:txBody>
        </p:sp>
      </p:grpSp>
      <p:grpSp>
        <p:nvGrpSpPr>
          <p:cNvPr id="144401" name="组合 144400"/>
          <p:cNvGrpSpPr/>
          <p:nvPr/>
        </p:nvGrpSpPr>
        <p:grpSpPr>
          <a:xfrm>
            <a:off x="738717" y="36513"/>
            <a:ext cx="10521949" cy="6821487"/>
            <a:chOff x="349" y="23"/>
            <a:chExt cx="4971" cy="4297"/>
          </a:xfrm>
        </p:grpSpPr>
        <p:sp>
          <p:nvSpPr>
            <p:cNvPr id="144402" name="矩形 144401"/>
            <p:cNvSpPr/>
            <p:nvPr/>
          </p:nvSpPr>
          <p:spPr>
            <a:xfrm>
              <a:off x="384" y="23"/>
              <a:ext cx="21" cy="101"/>
            </a:xfrm>
            <a:prstGeom prst="rect">
              <a:avLst/>
            </a:prstGeom>
            <a:solidFill>
              <a:schemeClr val="bg2">
                <a:alpha val="50000"/>
              </a:schemeClr>
            </a:solidFill>
            <a:ln w="0">
              <a:noFill/>
            </a:ln>
          </p:spPr>
          <p:txBody>
            <a:bodyPr/>
            <a:p>
              <a:endParaRPr lang="zh-CN" altLang="en-US" sz="2400"/>
            </a:p>
          </p:txBody>
        </p:sp>
        <p:sp>
          <p:nvSpPr>
            <p:cNvPr id="144403" name="任意多边形 144402"/>
            <p:cNvSpPr>
              <a:spLocks noEditPoints="1"/>
            </p:cNvSpPr>
            <p:nvPr/>
          </p:nvSpPr>
          <p:spPr>
            <a:xfrm>
              <a:off x="38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04" name="任意多边形 144403"/>
            <p:cNvSpPr>
              <a:spLocks noEditPoints="1"/>
            </p:cNvSpPr>
            <p:nvPr/>
          </p:nvSpPr>
          <p:spPr>
            <a:xfrm>
              <a:off x="38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05" name="任意多边形 144404"/>
            <p:cNvSpPr>
              <a:spLocks noEditPoints="1"/>
            </p:cNvSpPr>
            <p:nvPr/>
          </p:nvSpPr>
          <p:spPr>
            <a:xfrm>
              <a:off x="38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06" name="任意多边形 144405"/>
            <p:cNvSpPr>
              <a:spLocks noEditPoints="1"/>
            </p:cNvSpPr>
            <p:nvPr/>
          </p:nvSpPr>
          <p:spPr>
            <a:xfrm>
              <a:off x="38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07" name="任意多边形 144406"/>
            <p:cNvSpPr>
              <a:spLocks noEditPoints="1"/>
            </p:cNvSpPr>
            <p:nvPr/>
          </p:nvSpPr>
          <p:spPr>
            <a:xfrm>
              <a:off x="38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08" name="任意多边形 144407"/>
            <p:cNvSpPr>
              <a:spLocks noEditPoints="1"/>
            </p:cNvSpPr>
            <p:nvPr/>
          </p:nvSpPr>
          <p:spPr>
            <a:xfrm>
              <a:off x="38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09" name="任意多边形 144408"/>
            <p:cNvSpPr>
              <a:spLocks noEditPoints="1"/>
            </p:cNvSpPr>
            <p:nvPr/>
          </p:nvSpPr>
          <p:spPr>
            <a:xfrm>
              <a:off x="38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10" name="任意多边形 144409"/>
            <p:cNvSpPr>
              <a:spLocks noEditPoints="1"/>
            </p:cNvSpPr>
            <p:nvPr/>
          </p:nvSpPr>
          <p:spPr>
            <a:xfrm>
              <a:off x="38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11" name="任意多边形 144410"/>
            <p:cNvSpPr>
              <a:spLocks noEditPoints="1"/>
            </p:cNvSpPr>
            <p:nvPr/>
          </p:nvSpPr>
          <p:spPr>
            <a:xfrm>
              <a:off x="38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12" name="任意多边形 144411"/>
            <p:cNvSpPr>
              <a:spLocks noEditPoints="1"/>
            </p:cNvSpPr>
            <p:nvPr/>
          </p:nvSpPr>
          <p:spPr>
            <a:xfrm>
              <a:off x="38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13" name="矩形 144412"/>
            <p:cNvSpPr/>
            <p:nvPr/>
          </p:nvSpPr>
          <p:spPr>
            <a:xfrm>
              <a:off x="384" y="4269"/>
              <a:ext cx="21" cy="51"/>
            </a:xfrm>
            <a:prstGeom prst="rect">
              <a:avLst/>
            </a:prstGeom>
            <a:solidFill>
              <a:schemeClr val="bg2">
                <a:alpha val="50000"/>
              </a:schemeClr>
            </a:solidFill>
            <a:ln w="0">
              <a:noFill/>
            </a:ln>
          </p:spPr>
          <p:txBody>
            <a:bodyPr/>
            <a:p>
              <a:endParaRPr lang="zh-CN" altLang="en-US" sz="2400"/>
            </a:p>
          </p:txBody>
        </p:sp>
        <p:sp>
          <p:nvSpPr>
            <p:cNvPr id="144414" name="矩形 144413"/>
            <p:cNvSpPr/>
            <p:nvPr/>
          </p:nvSpPr>
          <p:spPr>
            <a:xfrm>
              <a:off x="829" y="23"/>
              <a:ext cx="21" cy="101"/>
            </a:xfrm>
            <a:prstGeom prst="rect">
              <a:avLst/>
            </a:prstGeom>
            <a:solidFill>
              <a:schemeClr val="bg2">
                <a:alpha val="50000"/>
              </a:schemeClr>
            </a:solidFill>
            <a:ln w="0">
              <a:noFill/>
            </a:ln>
          </p:spPr>
          <p:txBody>
            <a:bodyPr/>
            <a:p>
              <a:endParaRPr lang="zh-CN" altLang="en-US" sz="2400"/>
            </a:p>
          </p:txBody>
        </p:sp>
        <p:sp>
          <p:nvSpPr>
            <p:cNvPr id="144415" name="任意多边形 144414"/>
            <p:cNvSpPr>
              <a:spLocks noEditPoints="1"/>
            </p:cNvSpPr>
            <p:nvPr/>
          </p:nvSpPr>
          <p:spPr>
            <a:xfrm>
              <a:off x="82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16" name="任意多边形 144415"/>
            <p:cNvSpPr>
              <a:spLocks noEditPoints="1"/>
            </p:cNvSpPr>
            <p:nvPr/>
          </p:nvSpPr>
          <p:spPr>
            <a:xfrm>
              <a:off x="82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17" name="任意多边形 144416"/>
            <p:cNvSpPr>
              <a:spLocks noEditPoints="1"/>
            </p:cNvSpPr>
            <p:nvPr/>
          </p:nvSpPr>
          <p:spPr>
            <a:xfrm>
              <a:off x="82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18" name="任意多边形 144417"/>
            <p:cNvSpPr>
              <a:spLocks noEditPoints="1"/>
            </p:cNvSpPr>
            <p:nvPr/>
          </p:nvSpPr>
          <p:spPr>
            <a:xfrm>
              <a:off x="82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19" name="任意多边形 144418"/>
            <p:cNvSpPr>
              <a:spLocks noEditPoints="1"/>
            </p:cNvSpPr>
            <p:nvPr/>
          </p:nvSpPr>
          <p:spPr>
            <a:xfrm>
              <a:off x="82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20" name="任意多边形 144419"/>
            <p:cNvSpPr>
              <a:spLocks noEditPoints="1"/>
            </p:cNvSpPr>
            <p:nvPr/>
          </p:nvSpPr>
          <p:spPr>
            <a:xfrm>
              <a:off x="82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21" name="任意多边形 144420"/>
            <p:cNvSpPr>
              <a:spLocks noEditPoints="1"/>
            </p:cNvSpPr>
            <p:nvPr/>
          </p:nvSpPr>
          <p:spPr>
            <a:xfrm>
              <a:off x="82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22" name="任意多边形 144421"/>
            <p:cNvSpPr>
              <a:spLocks noEditPoints="1"/>
            </p:cNvSpPr>
            <p:nvPr/>
          </p:nvSpPr>
          <p:spPr>
            <a:xfrm>
              <a:off x="82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23" name="任意多边形 144422"/>
            <p:cNvSpPr>
              <a:spLocks noEditPoints="1"/>
            </p:cNvSpPr>
            <p:nvPr/>
          </p:nvSpPr>
          <p:spPr>
            <a:xfrm>
              <a:off x="82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24" name="任意多边形 144423"/>
            <p:cNvSpPr>
              <a:spLocks noEditPoints="1"/>
            </p:cNvSpPr>
            <p:nvPr/>
          </p:nvSpPr>
          <p:spPr>
            <a:xfrm>
              <a:off x="82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25" name="矩形 144424"/>
            <p:cNvSpPr/>
            <p:nvPr/>
          </p:nvSpPr>
          <p:spPr>
            <a:xfrm>
              <a:off x="829" y="4269"/>
              <a:ext cx="21" cy="51"/>
            </a:xfrm>
            <a:prstGeom prst="rect">
              <a:avLst/>
            </a:prstGeom>
            <a:solidFill>
              <a:schemeClr val="bg2">
                <a:alpha val="50000"/>
              </a:schemeClr>
            </a:solidFill>
            <a:ln w="0">
              <a:noFill/>
            </a:ln>
          </p:spPr>
          <p:txBody>
            <a:bodyPr/>
            <a:p>
              <a:endParaRPr lang="zh-CN" altLang="en-US" sz="2400"/>
            </a:p>
          </p:txBody>
        </p:sp>
        <p:sp>
          <p:nvSpPr>
            <p:cNvPr id="144426" name="矩形 144425"/>
            <p:cNvSpPr/>
            <p:nvPr/>
          </p:nvSpPr>
          <p:spPr>
            <a:xfrm>
              <a:off x="1279" y="23"/>
              <a:ext cx="21" cy="101"/>
            </a:xfrm>
            <a:prstGeom prst="rect">
              <a:avLst/>
            </a:prstGeom>
            <a:solidFill>
              <a:schemeClr val="bg2">
                <a:alpha val="50000"/>
              </a:schemeClr>
            </a:solidFill>
            <a:ln w="0">
              <a:noFill/>
            </a:ln>
          </p:spPr>
          <p:txBody>
            <a:bodyPr/>
            <a:p>
              <a:endParaRPr lang="zh-CN" altLang="en-US" sz="2400"/>
            </a:p>
          </p:txBody>
        </p:sp>
        <p:sp>
          <p:nvSpPr>
            <p:cNvPr id="144427" name="任意多边形 144426"/>
            <p:cNvSpPr>
              <a:spLocks noEditPoints="1"/>
            </p:cNvSpPr>
            <p:nvPr/>
          </p:nvSpPr>
          <p:spPr>
            <a:xfrm>
              <a:off x="127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28" name="任意多边形 144427"/>
            <p:cNvSpPr>
              <a:spLocks noEditPoints="1"/>
            </p:cNvSpPr>
            <p:nvPr/>
          </p:nvSpPr>
          <p:spPr>
            <a:xfrm>
              <a:off x="127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29" name="任意多边形 144428"/>
            <p:cNvSpPr>
              <a:spLocks noEditPoints="1"/>
            </p:cNvSpPr>
            <p:nvPr/>
          </p:nvSpPr>
          <p:spPr>
            <a:xfrm>
              <a:off x="127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30" name="任意多边形 144429"/>
            <p:cNvSpPr>
              <a:spLocks noEditPoints="1"/>
            </p:cNvSpPr>
            <p:nvPr/>
          </p:nvSpPr>
          <p:spPr>
            <a:xfrm>
              <a:off x="127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31" name="任意多边形 144430"/>
            <p:cNvSpPr>
              <a:spLocks noEditPoints="1"/>
            </p:cNvSpPr>
            <p:nvPr/>
          </p:nvSpPr>
          <p:spPr>
            <a:xfrm>
              <a:off x="127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32" name="任意多边形 144431"/>
            <p:cNvSpPr>
              <a:spLocks noEditPoints="1"/>
            </p:cNvSpPr>
            <p:nvPr/>
          </p:nvSpPr>
          <p:spPr>
            <a:xfrm>
              <a:off x="127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33" name="任意多边形 144432"/>
            <p:cNvSpPr>
              <a:spLocks noEditPoints="1"/>
            </p:cNvSpPr>
            <p:nvPr/>
          </p:nvSpPr>
          <p:spPr>
            <a:xfrm>
              <a:off x="127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34" name="任意多边形 144433"/>
            <p:cNvSpPr>
              <a:spLocks noEditPoints="1"/>
            </p:cNvSpPr>
            <p:nvPr/>
          </p:nvSpPr>
          <p:spPr>
            <a:xfrm>
              <a:off x="127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35" name="任意多边形 144434"/>
            <p:cNvSpPr>
              <a:spLocks noEditPoints="1"/>
            </p:cNvSpPr>
            <p:nvPr/>
          </p:nvSpPr>
          <p:spPr>
            <a:xfrm>
              <a:off x="127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36" name="任意多边形 144435"/>
            <p:cNvSpPr>
              <a:spLocks noEditPoints="1"/>
            </p:cNvSpPr>
            <p:nvPr/>
          </p:nvSpPr>
          <p:spPr>
            <a:xfrm>
              <a:off x="127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37" name="矩形 144436"/>
            <p:cNvSpPr/>
            <p:nvPr/>
          </p:nvSpPr>
          <p:spPr>
            <a:xfrm>
              <a:off x="1279" y="4269"/>
              <a:ext cx="21" cy="51"/>
            </a:xfrm>
            <a:prstGeom prst="rect">
              <a:avLst/>
            </a:prstGeom>
            <a:solidFill>
              <a:schemeClr val="bg2">
                <a:alpha val="50000"/>
              </a:schemeClr>
            </a:solidFill>
            <a:ln w="0">
              <a:noFill/>
            </a:ln>
          </p:spPr>
          <p:txBody>
            <a:bodyPr/>
            <a:p>
              <a:endParaRPr lang="zh-CN" altLang="en-US" sz="2400"/>
            </a:p>
          </p:txBody>
        </p:sp>
        <p:sp>
          <p:nvSpPr>
            <p:cNvPr id="144438" name="矩形 144437"/>
            <p:cNvSpPr/>
            <p:nvPr/>
          </p:nvSpPr>
          <p:spPr>
            <a:xfrm>
              <a:off x="1724" y="23"/>
              <a:ext cx="21" cy="101"/>
            </a:xfrm>
            <a:prstGeom prst="rect">
              <a:avLst/>
            </a:prstGeom>
            <a:solidFill>
              <a:schemeClr val="bg2">
                <a:alpha val="50000"/>
              </a:schemeClr>
            </a:solidFill>
            <a:ln w="0">
              <a:noFill/>
            </a:ln>
          </p:spPr>
          <p:txBody>
            <a:bodyPr/>
            <a:p>
              <a:endParaRPr lang="zh-CN" altLang="en-US" sz="2400"/>
            </a:p>
          </p:txBody>
        </p:sp>
        <p:sp>
          <p:nvSpPr>
            <p:cNvPr id="144439" name="任意多边形 144438"/>
            <p:cNvSpPr>
              <a:spLocks noEditPoints="1"/>
            </p:cNvSpPr>
            <p:nvPr/>
          </p:nvSpPr>
          <p:spPr>
            <a:xfrm>
              <a:off x="172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40" name="任意多边形 144439"/>
            <p:cNvSpPr>
              <a:spLocks noEditPoints="1"/>
            </p:cNvSpPr>
            <p:nvPr/>
          </p:nvSpPr>
          <p:spPr>
            <a:xfrm>
              <a:off x="172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41" name="任意多边形 144440"/>
            <p:cNvSpPr>
              <a:spLocks noEditPoints="1"/>
            </p:cNvSpPr>
            <p:nvPr/>
          </p:nvSpPr>
          <p:spPr>
            <a:xfrm>
              <a:off x="172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42" name="任意多边形 144441"/>
            <p:cNvSpPr>
              <a:spLocks noEditPoints="1"/>
            </p:cNvSpPr>
            <p:nvPr/>
          </p:nvSpPr>
          <p:spPr>
            <a:xfrm>
              <a:off x="172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43" name="任意多边形 144442"/>
            <p:cNvSpPr>
              <a:spLocks noEditPoints="1"/>
            </p:cNvSpPr>
            <p:nvPr/>
          </p:nvSpPr>
          <p:spPr>
            <a:xfrm>
              <a:off x="172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44" name="任意多边形 144443"/>
            <p:cNvSpPr>
              <a:spLocks noEditPoints="1"/>
            </p:cNvSpPr>
            <p:nvPr/>
          </p:nvSpPr>
          <p:spPr>
            <a:xfrm>
              <a:off x="172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45" name="任意多边形 144444"/>
            <p:cNvSpPr>
              <a:spLocks noEditPoints="1"/>
            </p:cNvSpPr>
            <p:nvPr/>
          </p:nvSpPr>
          <p:spPr>
            <a:xfrm>
              <a:off x="172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46" name="任意多边形 144445"/>
            <p:cNvSpPr>
              <a:spLocks noEditPoints="1"/>
            </p:cNvSpPr>
            <p:nvPr/>
          </p:nvSpPr>
          <p:spPr>
            <a:xfrm>
              <a:off x="172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47" name="任意多边形 144446"/>
            <p:cNvSpPr>
              <a:spLocks noEditPoints="1"/>
            </p:cNvSpPr>
            <p:nvPr/>
          </p:nvSpPr>
          <p:spPr>
            <a:xfrm>
              <a:off x="172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48" name="任意多边形 144447"/>
            <p:cNvSpPr>
              <a:spLocks noEditPoints="1"/>
            </p:cNvSpPr>
            <p:nvPr/>
          </p:nvSpPr>
          <p:spPr>
            <a:xfrm>
              <a:off x="172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49" name="矩形 144448"/>
            <p:cNvSpPr/>
            <p:nvPr/>
          </p:nvSpPr>
          <p:spPr>
            <a:xfrm>
              <a:off x="1724" y="4269"/>
              <a:ext cx="21" cy="51"/>
            </a:xfrm>
            <a:prstGeom prst="rect">
              <a:avLst/>
            </a:prstGeom>
            <a:solidFill>
              <a:schemeClr val="bg2">
                <a:alpha val="50000"/>
              </a:schemeClr>
            </a:solidFill>
            <a:ln w="0">
              <a:noFill/>
            </a:ln>
          </p:spPr>
          <p:txBody>
            <a:bodyPr/>
            <a:p>
              <a:endParaRPr lang="zh-CN" altLang="en-US" sz="2400"/>
            </a:p>
          </p:txBody>
        </p:sp>
        <p:sp>
          <p:nvSpPr>
            <p:cNvPr id="144450" name="矩形 144449"/>
            <p:cNvSpPr/>
            <p:nvPr/>
          </p:nvSpPr>
          <p:spPr>
            <a:xfrm>
              <a:off x="2169" y="23"/>
              <a:ext cx="21" cy="101"/>
            </a:xfrm>
            <a:prstGeom prst="rect">
              <a:avLst/>
            </a:prstGeom>
            <a:solidFill>
              <a:schemeClr val="bg2">
                <a:alpha val="50000"/>
              </a:schemeClr>
            </a:solidFill>
            <a:ln w="0">
              <a:noFill/>
            </a:ln>
          </p:spPr>
          <p:txBody>
            <a:bodyPr/>
            <a:p>
              <a:endParaRPr lang="zh-CN" altLang="en-US" sz="2400"/>
            </a:p>
          </p:txBody>
        </p:sp>
        <p:sp>
          <p:nvSpPr>
            <p:cNvPr id="144451" name="任意多边形 144450"/>
            <p:cNvSpPr>
              <a:spLocks noEditPoints="1"/>
            </p:cNvSpPr>
            <p:nvPr/>
          </p:nvSpPr>
          <p:spPr>
            <a:xfrm>
              <a:off x="216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52" name="任意多边形 144451"/>
            <p:cNvSpPr>
              <a:spLocks noEditPoints="1"/>
            </p:cNvSpPr>
            <p:nvPr/>
          </p:nvSpPr>
          <p:spPr>
            <a:xfrm>
              <a:off x="216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53" name="任意多边形 144452"/>
            <p:cNvSpPr>
              <a:spLocks noEditPoints="1"/>
            </p:cNvSpPr>
            <p:nvPr/>
          </p:nvSpPr>
          <p:spPr>
            <a:xfrm>
              <a:off x="216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54" name="任意多边形 144453"/>
            <p:cNvSpPr>
              <a:spLocks noEditPoints="1"/>
            </p:cNvSpPr>
            <p:nvPr/>
          </p:nvSpPr>
          <p:spPr>
            <a:xfrm>
              <a:off x="216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55" name="任意多边形 144454"/>
            <p:cNvSpPr>
              <a:spLocks noEditPoints="1"/>
            </p:cNvSpPr>
            <p:nvPr/>
          </p:nvSpPr>
          <p:spPr>
            <a:xfrm>
              <a:off x="216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56" name="任意多边形 144455"/>
            <p:cNvSpPr>
              <a:spLocks noEditPoints="1"/>
            </p:cNvSpPr>
            <p:nvPr/>
          </p:nvSpPr>
          <p:spPr>
            <a:xfrm>
              <a:off x="216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57" name="任意多边形 144456"/>
            <p:cNvSpPr>
              <a:spLocks noEditPoints="1"/>
            </p:cNvSpPr>
            <p:nvPr/>
          </p:nvSpPr>
          <p:spPr>
            <a:xfrm>
              <a:off x="216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58" name="任意多边形 144457"/>
            <p:cNvSpPr>
              <a:spLocks noEditPoints="1"/>
            </p:cNvSpPr>
            <p:nvPr/>
          </p:nvSpPr>
          <p:spPr>
            <a:xfrm>
              <a:off x="216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59" name="任意多边形 144458"/>
            <p:cNvSpPr>
              <a:spLocks noEditPoints="1"/>
            </p:cNvSpPr>
            <p:nvPr/>
          </p:nvSpPr>
          <p:spPr>
            <a:xfrm>
              <a:off x="216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60" name="任意多边形 144459"/>
            <p:cNvSpPr>
              <a:spLocks noEditPoints="1"/>
            </p:cNvSpPr>
            <p:nvPr/>
          </p:nvSpPr>
          <p:spPr>
            <a:xfrm>
              <a:off x="216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61" name="矩形 144460"/>
            <p:cNvSpPr/>
            <p:nvPr/>
          </p:nvSpPr>
          <p:spPr>
            <a:xfrm>
              <a:off x="2169" y="4269"/>
              <a:ext cx="21" cy="51"/>
            </a:xfrm>
            <a:prstGeom prst="rect">
              <a:avLst/>
            </a:prstGeom>
            <a:solidFill>
              <a:schemeClr val="bg2">
                <a:alpha val="50000"/>
              </a:schemeClr>
            </a:solidFill>
            <a:ln w="0">
              <a:noFill/>
            </a:ln>
          </p:spPr>
          <p:txBody>
            <a:bodyPr/>
            <a:p>
              <a:endParaRPr lang="zh-CN" altLang="en-US" sz="2400"/>
            </a:p>
          </p:txBody>
        </p:sp>
        <p:sp>
          <p:nvSpPr>
            <p:cNvPr id="144462" name="矩形 144461"/>
            <p:cNvSpPr/>
            <p:nvPr/>
          </p:nvSpPr>
          <p:spPr>
            <a:xfrm>
              <a:off x="2620" y="23"/>
              <a:ext cx="20" cy="101"/>
            </a:xfrm>
            <a:prstGeom prst="rect">
              <a:avLst/>
            </a:prstGeom>
            <a:solidFill>
              <a:schemeClr val="bg2">
                <a:alpha val="50000"/>
              </a:schemeClr>
            </a:solidFill>
            <a:ln w="0">
              <a:noFill/>
            </a:ln>
          </p:spPr>
          <p:txBody>
            <a:bodyPr/>
            <a:p>
              <a:endParaRPr lang="zh-CN" altLang="en-US" sz="2400"/>
            </a:p>
          </p:txBody>
        </p:sp>
        <p:sp>
          <p:nvSpPr>
            <p:cNvPr id="144463" name="任意多边形 144462"/>
            <p:cNvSpPr>
              <a:spLocks noEditPoints="1"/>
            </p:cNvSpPr>
            <p:nvPr/>
          </p:nvSpPr>
          <p:spPr>
            <a:xfrm>
              <a:off x="262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64" name="任意多边形 144463"/>
            <p:cNvSpPr>
              <a:spLocks noEditPoints="1"/>
            </p:cNvSpPr>
            <p:nvPr/>
          </p:nvSpPr>
          <p:spPr>
            <a:xfrm>
              <a:off x="262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65" name="任意多边形 144464"/>
            <p:cNvSpPr>
              <a:spLocks noEditPoints="1"/>
            </p:cNvSpPr>
            <p:nvPr/>
          </p:nvSpPr>
          <p:spPr>
            <a:xfrm>
              <a:off x="262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66" name="任意多边形 144465"/>
            <p:cNvSpPr>
              <a:spLocks noEditPoints="1"/>
            </p:cNvSpPr>
            <p:nvPr/>
          </p:nvSpPr>
          <p:spPr>
            <a:xfrm>
              <a:off x="262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67" name="任意多边形 144466"/>
            <p:cNvSpPr>
              <a:spLocks noEditPoints="1"/>
            </p:cNvSpPr>
            <p:nvPr/>
          </p:nvSpPr>
          <p:spPr>
            <a:xfrm>
              <a:off x="262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68" name="任意多边形 144467"/>
            <p:cNvSpPr>
              <a:spLocks noEditPoints="1"/>
            </p:cNvSpPr>
            <p:nvPr/>
          </p:nvSpPr>
          <p:spPr>
            <a:xfrm>
              <a:off x="262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69" name="任意多边形 144468"/>
            <p:cNvSpPr>
              <a:spLocks noEditPoints="1"/>
            </p:cNvSpPr>
            <p:nvPr/>
          </p:nvSpPr>
          <p:spPr>
            <a:xfrm>
              <a:off x="262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70" name="任意多边形 144469"/>
            <p:cNvSpPr>
              <a:spLocks noEditPoints="1"/>
            </p:cNvSpPr>
            <p:nvPr/>
          </p:nvSpPr>
          <p:spPr>
            <a:xfrm>
              <a:off x="262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71" name="任意多边形 144470"/>
            <p:cNvSpPr>
              <a:spLocks noEditPoints="1"/>
            </p:cNvSpPr>
            <p:nvPr/>
          </p:nvSpPr>
          <p:spPr>
            <a:xfrm>
              <a:off x="262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72" name="任意多边形 144471"/>
            <p:cNvSpPr>
              <a:spLocks noEditPoints="1"/>
            </p:cNvSpPr>
            <p:nvPr/>
          </p:nvSpPr>
          <p:spPr>
            <a:xfrm>
              <a:off x="262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73" name="矩形 144472"/>
            <p:cNvSpPr/>
            <p:nvPr/>
          </p:nvSpPr>
          <p:spPr>
            <a:xfrm>
              <a:off x="2620" y="4269"/>
              <a:ext cx="20" cy="51"/>
            </a:xfrm>
            <a:prstGeom prst="rect">
              <a:avLst/>
            </a:prstGeom>
            <a:solidFill>
              <a:schemeClr val="bg2">
                <a:alpha val="50000"/>
              </a:schemeClr>
            </a:solidFill>
            <a:ln w="0">
              <a:noFill/>
            </a:ln>
          </p:spPr>
          <p:txBody>
            <a:bodyPr/>
            <a:p>
              <a:endParaRPr lang="zh-CN" altLang="en-US" sz="2400"/>
            </a:p>
          </p:txBody>
        </p:sp>
        <p:sp>
          <p:nvSpPr>
            <p:cNvPr id="144474" name="矩形 144473"/>
            <p:cNvSpPr/>
            <p:nvPr/>
          </p:nvSpPr>
          <p:spPr>
            <a:xfrm>
              <a:off x="3065" y="23"/>
              <a:ext cx="20" cy="101"/>
            </a:xfrm>
            <a:prstGeom prst="rect">
              <a:avLst/>
            </a:prstGeom>
            <a:solidFill>
              <a:schemeClr val="bg2">
                <a:alpha val="50000"/>
              </a:schemeClr>
            </a:solidFill>
            <a:ln w="0">
              <a:noFill/>
            </a:ln>
          </p:spPr>
          <p:txBody>
            <a:bodyPr/>
            <a:p>
              <a:endParaRPr lang="zh-CN" altLang="en-US" sz="2400"/>
            </a:p>
          </p:txBody>
        </p:sp>
        <p:sp>
          <p:nvSpPr>
            <p:cNvPr id="144475" name="任意多边形 144474"/>
            <p:cNvSpPr>
              <a:spLocks noEditPoints="1"/>
            </p:cNvSpPr>
            <p:nvPr/>
          </p:nvSpPr>
          <p:spPr>
            <a:xfrm>
              <a:off x="306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76" name="任意多边形 144475"/>
            <p:cNvSpPr>
              <a:spLocks noEditPoints="1"/>
            </p:cNvSpPr>
            <p:nvPr/>
          </p:nvSpPr>
          <p:spPr>
            <a:xfrm>
              <a:off x="306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77" name="任意多边形 144476"/>
            <p:cNvSpPr>
              <a:spLocks noEditPoints="1"/>
            </p:cNvSpPr>
            <p:nvPr/>
          </p:nvSpPr>
          <p:spPr>
            <a:xfrm>
              <a:off x="306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78" name="任意多边形 144477"/>
            <p:cNvSpPr>
              <a:spLocks noEditPoints="1"/>
            </p:cNvSpPr>
            <p:nvPr/>
          </p:nvSpPr>
          <p:spPr>
            <a:xfrm>
              <a:off x="306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79" name="任意多边形 144478"/>
            <p:cNvSpPr>
              <a:spLocks noEditPoints="1"/>
            </p:cNvSpPr>
            <p:nvPr/>
          </p:nvSpPr>
          <p:spPr>
            <a:xfrm>
              <a:off x="306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80" name="任意多边形 144479"/>
            <p:cNvSpPr>
              <a:spLocks noEditPoints="1"/>
            </p:cNvSpPr>
            <p:nvPr/>
          </p:nvSpPr>
          <p:spPr>
            <a:xfrm>
              <a:off x="306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81" name="任意多边形 144480"/>
            <p:cNvSpPr>
              <a:spLocks noEditPoints="1"/>
            </p:cNvSpPr>
            <p:nvPr/>
          </p:nvSpPr>
          <p:spPr>
            <a:xfrm>
              <a:off x="306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82" name="任意多边形 144481"/>
            <p:cNvSpPr>
              <a:spLocks noEditPoints="1"/>
            </p:cNvSpPr>
            <p:nvPr/>
          </p:nvSpPr>
          <p:spPr>
            <a:xfrm>
              <a:off x="306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83" name="任意多边形 144482"/>
            <p:cNvSpPr>
              <a:spLocks noEditPoints="1"/>
            </p:cNvSpPr>
            <p:nvPr/>
          </p:nvSpPr>
          <p:spPr>
            <a:xfrm>
              <a:off x="306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84" name="任意多边形 144483"/>
            <p:cNvSpPr>
              <a:spLocks noEditPoints="1"/>
            </p:cNvSpPr>
            <p:nvPr/>
          </p:nvSpPr>
          <p:spPr>
            <a:xfrm>
              <a:off x="306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85" name="矩形 144484"/>
            <p:cNvSpPr/>
            <p:nvPr/>
          </p:nvSpPr>
          <p:spPr>
            <a:xfrm>
              <a:off x="3065" y="4269"/>
              <a:ext cx="20" cy="51"/>
            </a:xfrm>
            <a:prstGeom prst="rect">
              <a:avLst/>
            </a:prstGeom>
            <a:solidFill>
              <a:schemeClr val="bg2">
                <a:alpha val="50000"/>
              </a:schemeClr>
            </a:solidFill>
            <a:ln w="0">
              <a:noFill/>
            </a:ln>
          </p:spPr>
          <p:txBody>
            <a:bodyPr/>
            <a:p>
              <a:endParaRPr lang="zh-CN" altLang="en-US" sz="2400"/>
            </a:p>
          </p:txBody>
        </p:sp>
        <p:sp>
          <p:nvSpPr>
            <p:cNvPr id="144486" name="矩形 144485"/>
            <p:cNvSpPr/>
            <p:nvPr/>
          </p:nvSpPr>
          <p:spPr>
            <a:xfrm>
              <a:off x="3510" y="23"/>
              <a:ext cx="20" cy="101"/>
            </a:xfrm>
            <a:prstGeom prst="rect">
              <a:avLst/>
            </a:prstGeom>
            <a:solidFill>
              <a:schemeClr val="bg2">
                <a:alpha val="50000"/>
              </a:schemeClr>
            </a:solidFill>
            <a:ln w="0">
              <a:noFill/>
            </a:ln>
          </p:spPr>
          <p:txBody>
            <a:bodyPr/>
            <a:p>
              <a:endParaRPr lang="zh-CN" altLang="en-US" sz="2400"/>
            </a:p>
          </p:txBody>
        </p:sp>
        <p:sp>
          <p:nvSpPr>
            <p:cNvPr id="144487" name="任意多边形 144486"/>
            <p:cNvSpPr>
              <a:spLocks noEditPoints="1"/>
            </p:cNvSpPr>
            <p:nvPr/>
          </p:nvSpPr>
          <p:spPr>
            <a:xfrm>
              <a:off x="351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88" name="任意多边形 144487"/>
            <p:cNvSpPr>
              <a:spLocks noEditPoints="1"/>
            </p:cNvSpPr>
            <p:nvPr/>
          </p:nvSpPr>
          <p:spPr>
            <a:xfrm>
              <a:off x="351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89" name="任意多边形 144488"/>
            <p:cNvSpPr>
              <a:spLocks noEditPoints="1"/>
            </p:cNvSpPr>
            <p:nvPr/>
          </p:nvSpPr>
          <p:spPr>
            <a:xfrm>
              <a:off x="351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90" name="任意多边形 144489"/>
            <p:cNvSpPr>
              <a:spLocks noEditPoints="1"/>
            </p:cNvSpPr>
            <p:nvPr/>
          </p:nvSpPr>
          <p:spPr>
            <a:xfrm>
              <a:off x="351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91" name="任意多边形 144490"/>
            <p:cNvSpPr>
              <a:spLocks noEditPoints="1"/>
            </p:cNvSpPr>
            <p:nvPr/>
          </p:nvSpPr>
          <p:spPr>
            <a:xfrm>
              <a:off x="351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92" name="任意多边形 144491"/>
            <p:cNvSpPr>
              <a:spLocks noEditPoints="1"/>
            </p:cNvSpPr>
            <p:nvPr/>
          </p:nvSpPr>
          <p:spPr>
            <a:xfrm>
              <a:off x="351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93" name="任意多边形 144492"/>
            <p:cNvSpPr>
              <a:spLocks noEditPoints="1"/>
            </p:cNvSpPr>
            <p:nvPr/>
          </p:nvSpPr>
          <p:spPr>
            <a:xfrm>
              <a:off x="351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94" name="任意多边形 144493"/>
            <p:cNvSpPr>
              <a:spLocks noEditPoints="1"/>
            </p:cNvSpPr>
            <p:nvPr/>
          </p:nvSpPr>
          <p:spPr>
            <a:xfrm>
              <a:off x="351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95" name="任意多边形 144494"/>
            <p:cNvSpPr>
              <a:spLocks noEditPoints="1"/>
            </p:cNvSpPr>
            <p:nvPr/>
          </p:nvSpPr>
          <p:spPr>
            <a:xfrm>
              <a:off x="351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96" name="任意多边形 144495"/>
            <p:cNvSpPr>
              <a:spLocks noEditPoints="1"/>
            </p:cNvSpPr>
            <p:nvPr/>
          </p:nvSpPr>
          <p:spPr>
            <a:xfrm>
              <a:off x="351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497" name="矩形 144496"/>
            <p:cNvSpPr/>
            <p:nvPr/>
          </p:nvSpPr>
          <p:spPr>
            <a:xfrm>
              <a:off x="3510" y="4269"/>
              <a:ext cx="20" cy="51"/>
            </a:xfrm>
            <a:prstGeom prst="rect">
              <a:avLst/>
            </a:prstGeom>
            <a:solidFill>
              <a:schemeClr val="bg2">
                <a:alpha val="50000"/>
              </a:schemeClr>
            </a:solidFill>
            <a:ln w="0">
              <a:noFill/>
            </a:ln>
          </p:spPr>
          <p:txBody>
            <a:bodyPr/>
            <a:p>
              <a:endParaRPr lang="zh-CN" altLang="en-US" sz="2400"/>
            </a:p>
          </p:txBody>
        </p:sp>
        <p:sp>
          <p:nvSpPr>
            <p:cNvPr id="144498" name="矩形 144497"/>
            <p:cNvSpPr/>
            <p:nvPr/>
          </p:nvSpPr>
          <p:spPr>
            <a:xfrm>
              <a:off x="3960" y="23"/>
              <a:ext cx="20" cy="101"/>
            </a:xfrm>
            <a:prstGeom prst="rect">
              <a:avLst/>
            </a:prstGeom>
            <a:solidFill>
              <a:schemeClr val="bg2">
                <a:alpha val="50000"/>
              </a:schemeClr>
            </a:solidFill>
            <a:ln w="0">
              <a:noFill/>
            </a:ln>
          </p:spPr>
          <p:txBody>
            <a:bodyPr/>
            <a:p>
              <a:endParaRPr lang="zh-CN" altLang="en-US" sz="2400"/>
            </a:p>
          </p:txBody>
        </p:sp>
        <p:sp>
          <p:nvSpPr>
            <p:cNvPr id="144499" name="任意多边形 144498"/>
            <p:cNvSpPr>
              <a:spLocks noEditPoints="1"/>
            </p:cNvSpPr>
            <p:nvPr/>
          </p:nvSpPr>
          <p:spPr>
            <a:xfrm>
              <a:off x="396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00" name="任意多边形 144499"/>
            <p:cNvSpPr>
              <a:spLocks noEditPoints="1"/>
            </p:cNvSpPr>
            <p:nvPr/>
          </p:nvSpPr>
          <p:spPr>
            <a:xfrm>
              <a:off x="396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01" name="任意多边形 144500"/>
            <p:cNvSpPr>
              <a:spLocks noEditPoints="1"/>
            </p:cNvSpPr>
            <p:nvPr/>
          </p:nvSpPr>
          <p:spPr>
            <a:xfrm>
              <a:off x="396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02" name="任意多边形 144501"/>
            <p:cNvSpPr>
              <a:spLocks noEditPoints="1"/>
            </p:cNvSpPr>
            <p:nvPr/>
          </p:nvSpPr>
          <p:spPr>
            <a:xfrm>
              <a:off x="396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03" name="任意多边形 144502"/>
            <p:cNvSpPr>
              <a:spLocks noEditPoints="1"/>
            </p:cNvSpPr>
            <p:nvPr/>
          </p:nvSpPr>
          <p:spPr>
            <a:xfrm>
              <a:off x="396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04" name="任意多边形 144503"/>
            <p:cNvSpPr>
              <a:spLocks noEditPoints="1"/>
            </p:cNvSpPr>
            <p:nvPr/>
          </p:nvSpPr>
          <p:spPr>
            <a:xfrm>
              <a:off x="396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05" name="任意多边形 144504"/>
            <p:cNvSpPr>
              <a:spLocks noEditPoints="1"/>
            </p:cNvSpPr>
            <p:nvPr/>
          </p:nvSpPr>
          <p:spPr>
            <a:xfrm>
              <a:off x="396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06" name="任意多边形 144505"/>
            <p:cNvSpPr>
              <a:spLocks noEditPoints="1"/>
            </p:cNvSpPr>
            <p:nvPr/>
          </p:nvSpPr>
          <p:spPr>
            <a:xfrm>
              <a:off x="396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07" name="任意多边形 144506"/>
            <p:cNvSpPr>
              <a:spLocks noEditPoints="1"/>
            </p:cNvSpPr>
            <p:nvPr/>
          </p:nvSpPr>
          <p:spPr>
            <a:xfrm>
              <a:off x="396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08" name="任意多边形 144507"/>
            <p:cNvSpPr>
              <a:spLocks noEditPoints="1"/>
            </p:cNvSpPr>
            <p:nvPr/>
          </p:nvSpPr>
          <p:spPr>
            <a:xfrm>
              <a:off x="396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09" name="矩形 144508"/>
            <p:cNvSpPr/>
            <p:nvPr/>
          </p:nvSpPr>
          <p:spPr>
            <a:xfrm>
              <a:off x="3960" y="4269"/>
              <a:ext cx="20" cy="51"/>
            </a:xfrm>
            <a:prstGeom prst="rect">
              <a:avLst/>
            </a:prstGeom>
            <a:solidFill>
              <a:schemeClr val="bg2">
                <a:alpha val="50000"/>
              </a:schemeClr>
            </a:solidFill>
            <a:ln w="0">
              <a:noFill/>
            </a:ln>
          </p:spPr>
          <p:txBody>
            <a:bodyPr/>
            <a:p>
              <a:endParaRPr lang="zh-CN" altLang="en-US" sz="2400"/>
            </a:p>
          </p:txBody>
        </p:sp>
        <p:sp>
          <p:nvSpPr>
            <p:cNvPr id="144510" name="矩形 144509"/>
            <p:cNvSpPr/>
            <p:nvPr/>
          </p:nvSpPr>
          <p:spPr>
            <a:xfrm>
              <a:off x="4405" y="23"/>
              <a:ext cx="20" cy="101"/>
            </a:xfrm>
            <a:prstGeom prst="rect">
              <a:avLst/>
            </a:prstGeom>
            <a:solidFill>
              <a:schemeClr val="bg2">
                <a:alpha val="50000"/>
              </a:schemeClr>
            </a:solidFill>
            <a:ln w="0">
              <a:noFill/>
            </a:ln>
          </p:spPr>
          <p:txBody>
            <a:bodyPr/>
            <a:p>
              <a:endParaRPr lang="zh-CN" altLang="en-US" sz="2400"/>
            </a:p>
          </p:txBody>
        </p:sp>
        <p:sp>
          <p:nvSpPr>
            <p:cNvPr id="144511" name="任意多边形 144510"/>
            <p:cNvSpPr>
              <a:spLocks noEditPoints="1"/>
            </p:cNvSpPr>
            <p:nvPr/>
          </p:nvSpPr>
          <p:spPr>
            <a:xfrm>
              <a:off x="440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12" name="任意多边形 144511"/>
            <p:cNvSpPr>
              <a:spLocks noEditPoints="1"/>
            </p:cNvSpPr>
            <p:nvPr/>
          </p:nvSpPr>
          <p:spPr>
            <a:xfrm>
              <a:off x="440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13" name="任意多边形 144512"/>
            <p:cNvSpPr>
              <a:spLocks noEditPoints="1"/>
            </p:cNvSpPr>
            <p:nvPr/>
          </p:nvSpPr>
          <p:spPr>
            <a:xfrm>
              <a:off x="440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14" name="任意多边形 144513"/>
            <p:cNvSpPr>
              <a:spLocks noEditPoints="1"/>
            </p:cNvSpPr>
            <p:nvPr/>
          </p:nvSpPr>
          <p:spPr>
            <a:xfrm>
              <a:off x="440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15" name="任意多边形 144514"/>
            <p:cNvSpPr>
              <a:spLocks noEditPoints="1"/>
            </p:cNvSpPr>
            <p:nvPr/>
          </p:nvSpPr>
          <p:spPr>
            <a:xfrm>
              <a:off x="440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16" name="任意多边形 144515"/>
            <p:cNvSpPr>
              <a:spLocks noEditPoints="1"/>
            </p:cNvSpPr>
            <p:nvPr/>
          </p:nvSpPr>
          <p:spPr>
            <a:xfrm>
              <a:off x="440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17" name="任意多边形 144516"/>
            <p:cNvSpPr>
              <a:spLocks noEditPoints="1"/>
            </p:cNvSpPr>
            <p:nvPr/>
          </p:nvSpPr>
          <p:spPr>
            <a:xfrm>
              <a:off x="440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18" name="任意多边形 144517"/>
            <p:cNvSpPr>
              <a:spLocks noEditPoints="1"/>
            </p:cNvSpPr>
            <p:nvPr/>
          </p:nvSpPr>
          <p:spPr>
            <a:xfrm>
              <a:off x="440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19" name="任意多边形 144518"/>
            <p:cNvSpPr>
              <a:spLocks noEditPoints="1"/>
            </p:cNvSpPr>
            <p:nvPr/>
          </p:nvSpPr>
          <p:spPr>
            <a:xfrm>
              <a:off x="440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20" name="任意多边形 144519"/>
            <p:cNvSpPr>
              <a:spLocks noEditPoints="1"/>
            </p:cNvSpPr>
            <p:nvPr/>
          </p:nvSpPr>
          <p:spPr>
            <a:xfrm>
              <a:off x="440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21" name="矩形 144520"/>
            <p:cNvSpPr/>
            <p:nvPr/>
          </p:nvSpPr>
          <p:spPr>
            <a:xfrm>
              <a:off x="4405" y="4269"/>
              <a:ext cx="20" cy="51"/>
            </a:xfrm>
            <a:prstGeom prst="rect">
              <a:avLst/>
            </a:prstGeom>
            <a:solidFill>
              <a:schemeClr val="bg2">
                <a:alpha val="50000"/>
              </a:schemeClr>
            </a:solidFill>
            <a:ln w="0">
              <a:noFill/>
            </a:ln>
          </p:spPr>
          <p:txBody>
            <a:bodyPr/>
            <a:p>
              <a:endParaRPr lang="zh-CN" altLang="en-US" sz="2400"/>
            </a:p>
          </p:txBody>
        </p:sp>
        <p:sp>
          <p:nvSpPr>
            <p:cNvPr id="144522" name="矩形 144521"/>
            <p:cNvSpPr/>
            <p:nvPr/>
          </p:nvSpPr>
          <p:spPr>
            <a:xfrm>
              <a:off x="4850" y="23"/>
              <a:ext cx="20" cy="101"/>
            </a:xfrm>
            <a:prstGeom prst="rect">
              <a:avLst/>
            </a:prstGeom>
            <a:solidFill>
              <a:schemeClr val="bg2">
                <a:alpha val="50000"/>
              </a:schemeClr>
            </a:solidFill>
            <a:ln w="0">
              <a:noFill/>
            </a:ln>
          </p:spPr>
          <p:txBody>
            <a:bodyPr/>
            <a:p>
              <a:endParaRPr lang="zh-CN" altLang="en-US" sz="2400"/>
            </a:p>
          </p:txBody>
        </p:sp>
        <p:sp>
          <p:nvSpPr>
            <p:cNvPr id="144523" name="任意多边形 144522"/>
            <p:cNvSpPr>
              <a:spLocks noEditPoints="1"/>
            </p:cNvSpPr>
            <p:nvPr/>
          </p:nvSpPr>
          <p:spPr>
            <a:xfrm>
              <a:off x="485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24" name="任意多边形 144523"/>
            <p:cNvSpPr>
              <a:spLocks noEditPoints="1"/>
            </p:cNvSpPr>
            <p:nvPr/>
          </p:nvSpPr>
          <p:spPr>
            <a:xfrm>
              <a:off x="485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25" name="任意多边形 144524"/>
            <p:cNvSpPr>
              <a:spLocks noEditPoints="1"/>
            </p:cNvSpPr>
            <p:nvPr/>
          </p:nvSpPr>
          <p:spPr>
            <a:xfrm>
              <a:off x="485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26" name="任意多边形 144525"/>
            <p:cNvSpPr>
              <a:spLocks noEditPoints="1"/>
            </p:cNvSpPr>
            <p:nvPr/>
          </p:nvSpPr>
          <p:spPr>
            <a:xfrm>
              <a:off x="485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27" name="任意多边形 144526"/>
            <p:cNvSpPr>
              <a:spLocks noEditPoints="1"/>
            </p:cNvSpPr>
            <p:nvPr/>
          </p:nvSpPr>
          <p:spPr>
            <a:xfrm>
              <a:off x="485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28" name="任意多边形 144527"/>
            <p:cNvSpPr>
              <a:spLocks noEditPoints="1"/>
            </p:cNvSpPr>
            <p:nvPr/>
          </p:nvSpPr>
          <p:spPr>
            <a:xfrm>
              <a:off x="485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29" name="任意多边形 144528"/>
            <p:cNvSpPr>
              <a:spLocks noEditPoints="1"/>
            </p:cNvSpPr>
            <p:nvPr/>
          </p:nvSpPr>
          <p:spPr>
            <a:xfrm>
              <a:off x="485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30" name="任意多边形 144529"/>
            <p:cNvSpPr>
              <a:spLocks noEditPoints="1"/>
            </p:cNvSpPr>
            <p:nvPr/>
          </p:nvSpPr>
          <p:spPr>
            <a:xfrm>
              <a:off x="485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31" name="任意多边形 144530"/>
            <p:cNvSpPr>
              <a:spLocks noEditPoints="1"/>
            </p:cNvSpPr>
            <p:nvPr/>
          </p:nvSpPr>
          <p:spPr>
            <a:xfrm>
              <a:off x="485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32" name="任意多边形 144531"/>
            <p:cNvSpPr>
              <a:spLocks noEditPoints="1"/>
            </p:cNvSpPr>
            <p:nvPr/>
          </p:nvSpPr>
          <p:spPr>
            <a:xfrm>
              <a:off x="485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33" name="矩形 144532"/>
            <p:cNvSpPr/>
            <p:nvPr/>
          </p:nvSpPr>
          <p:spPr>
            <a:xfrm>
              <a:off x="4850" y="4269"/>
              <a:ext cx="20" cy="51"/>
            </a:xfrm>
            <a:prstGeom prst="rect">
              <a:avLst/>
            </a:prstGeom>
            <a:solidFill>
              <a:schemeClr val="bg2">
                <a:alpha val="50000"/>
              </a:schemeClr>
            </a:solidFill>
            <a:ln w="0">
              <a:noFill/>
            </a:ln>
          </p:spPr>
          <p:txBody>
            <a:bodyPr/>
            <a:p>
              <a:endParaRPr lang="zh-CN" altLang="en-US" sz="2400"/>
            </a:p>
          </p:txBody>
        </p:sp>
        <p:sp>
          <p:nvSpPr>
            <p:cNvPr id="144534" name="矩形 144533"/>
            <p:cNvSpPr/>
            <p:nvPr/>
          </p:nvSpPr>
          <p:spPr>
            <a:xfrm>
              <a:off x="5300" y="23"/>
              <a:ext cx="20" cy="101"/>
            </a:xfrm>
            <a:prstGeom prst="rect">
              <a:avLst/>
            </a:prstGeom>
            <a:solidFill>
              <a:schemeClr val="bg2">
                <a:alpha val="50000"/>
              </a:schemeClr>
            </a:solidFill>
            <a:ln w="0">
              <a:noFill/>
            </a:ln>
          </p:spPr>
          <p:txBody>
            <a:bodyPr/>
            <a:p>
              <a:endParaRPr lang="zh-CN" altLang="en-US" sz="2400"/>
            </a:p>
          </p:txBody>
        </p:sp>
        <p:sp>
          <p:nvSpPr>
            <p:cNvPr id="144535" name="任意多边形 144534"/>
            <p:cNvSpPr>
              <a:spLocks noEditPoints="1"/>
            </p:cNvSpPr>
            <p:nvPr/>
          </p:nvSpPr>
          <p:spPr>
            <a:xfrm>
              <a:off x="530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36" name="任意多边形 144535"/>
            <p:cNvSpPr>
              <a:spLocks noEditPoints="1"/>
            </p:cNvSpPr>
            <p:nvPr/>
          </p:nvSpPr>
          <p:spPr>
            <a:xfrm>
              <a:off x="530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37" name="任意多边形 144536"/>
            <p:cNvSpPr>
              <a:spLocks noEditPoints="1"/>
            </p:cNvSpPr>
            <p:nvPr/>
          </p:nvSpPr>
          <p:spPr>
            <a:xfrm>
              <a:off x="530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38" name="任意多边形 144537"/>
            <p:cNvSpPr>
              <a:spLocks noEditPoints="1"/>
            </p:cNvSpPr>
            <p:nvPr/>
          </p:nvSpPr>
          <p:spPr>
            <a:xfrm>
              <a:off x="530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39" name="任意多边形 144538"/>
            <p:cNvSpPr>
              <a:spLocks noEditPoints="1"/>
            </p:cNvSpPr>
            <p:nvPr/>
          </p:nvSpPr>
          <p:spPr>
            <a:xfrm>
              <a:off x="530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40" name="任意多边形 144539"/>
            <p:cNvSpPr>
              <a:spLocks noEditPoints="1"/>
            </p:cNvSpPr>
            <p:nvPr/>
          </p:nvSpPr>
          <p:spPr>
            <a:xfrm>
              <a:off x="530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41" name="任意多边形 144540"/>
            <p:cNvSpPr>
              <a:spLocks noEditPoints="1"/>
            </p:cNvSpPr>
            <p:nvPr/>
          </p:nvSpPr>
          <p:spPr>
            <a:xfrm>
              <a:off x="530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42" name="任意多边形 144541"/>
            <p:cNvSpPr>
              <a:spLocks noEditPoints="1"/>
            </p:cNvSpPr>
            <p:nvPr/>
          </p:nvSpPr>
          <p:spPr>
            <a:xfrm>
              <a:off x="530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43" name="任意多边形 144542"/>
            <p:cNvSpPr>
              <a:spLocks noEditPoints="1"/>
            </p:cNvSpPr>
            <p:nvPr/>
          </p:nvSpPr>
          <p:spPr>
            <a:xfrm>
              <a:off x="530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44" name="任意多边形 144543"/>
            <p:cNvSpPr>
              <a:spLocks noEditPoints="1"/>
            </p:cNvSpPr>
            <p:nvPr/>
          </p:nvSpPr>
          <p:spPr>
            <a:xfrm>
              <a:off x="530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ln>
          </p:spPr>
          <p:txBody>
            <a:bodyPr/>
            <a:p>
              <a:endParaRPr lang="zh-CN" altLang="en-US" sz="2400"/>
            </a:p>
          </p:txBody>
        </p:sp>
        <p:sp>
          <p:nvSpPr>
            <p:cNvPr id="144545" name="矩形 144544"/>
            <p:cNvSpPr/>
            <p:nvPr/>
          </p:nvSpPr>
          <p:spPr>
            <a:xfrm>
              <a:off x="5300" y="4269"/>
              <a:ext cx="20" cy="51"/>
            </a:xfrm>
            <a:prstGeom prst="rect">
              <a:avLst/>
            </a:prstGeom>
            <a:solidFill>
              <a:schemeClr val="bg2">
                <a:alpha val="50000"/>
              </a:schemeClr>
            </a:solidFill>
            <a:ln w="0">
              <a:noFill/>
            </a:ln>
          </p:spPr>
          <p:txBody>
            <a:bodyPr/>
            <a:p>
              <a:endParaRPr lang="zh-CN" altLang="en-US" sz="2400"/>
            </a:p>
          </p:txBody>
        </p:sp>
        <p:sp>
          <p:nvSpPr>
            <p:cNvPr id="144546" name="任意多边形 144545"/>
            <p:cNvSpPr/>
            <p:nvPr/>
          </p:nvSpPr>
          <p:spPr>
            <a:xfrm>
              <a:off x="349" y="3304"/>
              <a:ext cx="20" cy="10"/>
            </a:xfrm>
            <a:custGeom>
              <a:avLst/>
              <a:gdLst/>
              <a:ahLst/>
              <a:cxnLst/>
              <a:pathLst>
                <a:path w="4" h="2">
                  <a:moveTo>
                    <a:pt x="0" y="1"/>
                  </a:moveTo>
                  <a:cubicBezTo>
                    <a:pt x="1" y="2"/>
                    <a:pt x="4" y="0"/>
                    <a:pt x="0" y="1"/>
                  </a:cubicBezTo>
                  <a:close/>
                </a:path>
              </a:pathLst>
            </a:custGeom>
            <a:solidFill>
              <a:schemeClr val="bg2">
                <a:alpha val="50000"/>
              </a:schemeClr>
            </a:solidFill>
            <a:ln w="0">
              <a:noFill/>
            </a:ln>
          </p:spPr>
          <p:txBody>
            <a:bodyPr/>
            <a:p>
              <a:endParaRPr lang="zh-CN" altLang="en-US" sz="2400"/>
            </a:p>
          </p:txBody>
        </p:sp>
      </p:grpSp>
      <p:sp>
        <p:nvSpPr>
          <p:cNvPr id="144547" name="标题 144546"/>
          <p:cNvSpPr>
            <a:spLocks noGrp="1" noRot="1"/>
          </p:cNvSpPr>
          <p:nvPr>
            <p:ph type="ctrTitle"/>
          </p:nvPr>
        </p:nvSpPr>
        <p:spPr>
          <a:xfrm>
            <a:off x="914400" y="2057400"/>
            <a:ext cx="10363200" cy="1143000"/>
          </a:xfrm>
          <a:prstGeom prst="rect">
            <a:avLst/>
          </a:prstGeom>
          <a:noFill/>
          <a:ln w="9525">
            <a:noFill/>
          </a:ln>
        </p:spPr>
        <p:txBody>
          <a:bodyPr anchor="ctr"/>
          <a:lstStyle>
            <a:lvl1pPr lvl="0">
              <a:buClrTx/>
              <a:buSzTx/>
              <a:buFontTx/>
              <a:defRPr/>
            </a:lvl1pPr>
          </a:lstStyle>
          <a:p>
            <a:pPr lvl="0"/>
            <a:r>
              <a:rPr lang="zh-CN" altLang="en-US" dirty="0"/>
              <a:t>单击此处编辑母版标题样式</a:t>
            </a:r>
            <a:endParaRPr lang="zh-CN" altLang="en-US" dirty="0"/>
          </a:p>
        </p:txBody>
      </p:sp>
      <p:sp>
        <p:nvSpPr>
          <p:cNvPr id="144548" name="日期占位符 144547"/>
          <p:cNvSpPr>
            <a:spLocks noGrp="1"/>
          </p:cNvSpPr>
          <p:nvPr>
            <p:ph type="dt" sz="half" idx="2"/>
          </p:nvPr>
        </p:nvSpPr>
        <p:spPr>
          <a:xfrm>
            <a:off x="402167" y="6248400"/>
            <a:ext cx="3052233" cy="476250"/>
          </a:xfrm>
          <a:prstGeom prst="rect">
            <a:avLst/>
          </a:prstGeom>
          <a:noFill/>
          <a:ln w="9525">
            <a:noFill/>
          </a:ln>
        </p:spPr>
        <p:txBody>
          <a:bodyPr anchor="t"/>
          <a:lstStyle>
            <a:lvl1pPr>
              <a:defRPr sz="1400">
                <a:latin typeface="Arial" panose="020B0604020202020204" pitchFamily="34" charset="0"/>
              </a:defRPr>
            </a:lvl1pPr>
          </a:lstStyle>
          <a:p>
            <a:endParaRPr lang="zh-CN" altLang="en-US" dirty="0">
              <a:latin typeface="Times New Roman" panose="02020603050405020304" charset="0"/>
            </a:endParaRPr>
          </a:p>
        </p:txBody>
      </p:sp>
      <p:sp>
        <p:nvSpPr>
          <p:cNvPr id="144549" name="页脚占位符 144548"/>
          <p:cNvSpPr>
            <a:spLocks noGrp="1"/>
          </p:cNvSpPr>
          <p:nvPr>
            <p:ph type="ftr" sz="quarter" idx="3"/>
          </p:nvPr>
        </p:nvSpPr>
        <p:spPr>
          <a:xfrm>
            <a:off x="4165600" y="6248400"/>
            <a:ext cx="3860800" cy="476250"/>
          </a:xfrm>
          <a:prstGeom prst="rect">
            <a:avLst/>
          </a:prstGeom>
          <a:noFill/>
          <a:ln w="9525">
            <a:noFill/>
          </a:ln>
        </p:spPr>
        <p:txBody>
          <a:bodyPr anchor="t"/>
          <a:lstStyle>
            <a:lvl1pPr algn="ctr">
              <a:defRPr sz="1400">
                <a:latin typeface="Arial" panose="020B0604020202020204" pitchFamily="34" charset="0"/>
              </a:defRPr>
            </a:lvl1pPr>
          </a:lstStyle>
          <a:p>
            <a:endParaRPr lang="zh-CN" altLang="en-US" dirty="0"/>
          </a:p>
        </p:txBody>
      </p:sp>
      <p:sp>
        <p:nvSpPr>
          <p:cNvPr id="144550" name="灯片编号占位符 144549"/>
          <p:cNvSpPr>
            <a:spLocks noGrp="1"/>
          </p:cNvSpPr>
          <p:nvPr>
            <p:ph type="sldNum" sz="quarter" idx="4"/>
          </p:nvPr>
        </p:nvSpPr>
        <p:spPr>
          <a:xfrm>
            <a:off x="8737600" y="6248400"/>
            <a:ext cx="3052233" cy="476250"/>
          </a:xfrm>
          <a:prstGeom prst="rect">
            <a:avLst/>
          </a:prstGeom>
          <a:noFill/>
          <a:ln w="9525">
            <a:noFill/>
          </a:ln>
        </p:spPr>
        <p:txBody>
          <a:bodyPr anchor="t"/>
          <a:lstStyle>
            <a:lvl1pPr algn="r">
              <a:defRPr sz="1400">
                <a:latin typeface="Arial" panose="020B0604020202020204" pitchFamily="34" charset="0"/>
              </a:defRPr>
            </a:lvl1pPr>
          </a:lstStyle>
          <a:p>
            <a:fld id="{9A0DB2DC-4C9A-4742-B13C-FB6460FD3503}" type="slidenum">
              <a:rPr lang="zh-CN" altLang="en-US" dirty="0"/>
            </a:fld>
            <a:endParaRPr lang="zh-CN" altLang="en-US" dirty="0">
              <a:latin typeface="Times New Roman" panose="02020603050405020304" charset="0"/>
            </a:endParaRPr>
          </a:p>
        </p:txBody>
      </p:sp>
      <p:sp>
        <p:nvSpPr>
          <p:cNvPr id="144551" name="副标题 144550"/>
          <p:cNvSpPr>
            <a:spLocks noGrp="1" noRot="1"/>
          </p:cNvSpPr>
          <p:nvPr>
            <p:ph type="subTitle" idx="1"/>
          </p:nvPr>
        </p:nvSpPr>
        <p:spPr>
          <a:xfrm>
            <a:off x="1828800" y="3505200"/>
            <a:ext cx="8534400" cy="1752600"/>
          </a:xfrm>
          <a:prstGeom prst="rect">
            <a:avLst/>
          </a:prstGeom>
          <a:noFill/>
          <a:ln w="9525">
            <a:noFill/>
          </a:ln>
        </p:spPr>
        <p:txBody>
          <a:bodyPr anchor="t"/>
          <a:lstStyle>
            <a:lvl1pPr marL="0" lvl="0" indent="0" algn="ctr">
              <a:buClr>
                <a:schemeClr val="hlink"/>
              </a:buClr>
              <a:buSzTx/>
              <a:buFont typeface="Wingdings" panose="05000000000000000000" pitchFamily="2" charset="2"/>
              <a:buNone/>
              <a:defRPr/>
            </a:lvl1pPr>
            <a:lvl2pPr marL="457200" lvl="1" indent="0" algn="ctr">
              <a:buClr>
                <a:schemeClr val="tx2"/>
              </a:buClr>
              <a:buSzPct val="85000"/>
              <a:buFont typeface="Wingdings" panose="05000000000000000000" pitchFamily="2" charset="2"/>
              <a:buNone/>
              <a:defRPr/>
            </a:lvl2pPr>
            <a:lvl3pPr marL="914400" lvl="2" indent="0" algn="ctr">
              <a:buClr>
                <a:schemeClr val="hlink"/>
              </a:buClr>
              <a:buSzPct val="95000"/>
              <a:buFont typeface="Wingdings 2" panose="05020102010507070707" pitchFamily="18" charset="2"/>
              <a:buNone/>
              <a:defRPr/>
            </a:lvl3pPr>
            <a:lvl4pPr marL="1371600" lvl="3" indent="0" algn="ctr">
              <a:buClr>
                <a:schemeClr val="tx2"/>
              </a:buClr>
              <a:buSzPct val="90000"/>
              <a:buFont typeface="Wingdings" panose="05000000000000000000" pitchFamily="2" charset="2"/>
              <a:buNone/>
              <a:defRPr/>
            </a:lvl4pPr>
            <a:lvl5pPr marL="1828800" lvl="4" indent="0" algn="ctr">
              <a:buClr>
                <a:schemeClr val="hlink"/>
              </a:buClr>
              <a:buSzTx/>
              <a:buFont typeface="Wingdings 2" panose="05020102010507070707" pitchFamily="18" charset="2"/>
              <a:buNone/>
              <a:defRPr/>
            </a:lvl5pPr>
          </a:lstStyle>
          <a:p>
            <a:pPr lvl="0"/>
            <a:r>
              <a:rPr lang="zh-CN" altLang="en-US" dirty="0"/>
              <a:t>单击此处编辑母版副标题样式</a:t>
            </a:r>
            <a:endParaRPr lang="zh-CN" altLang="en-US" dirty="0"/>
          </a:p>
        </p:txBody>
      </p:sp>
      <p:grpSp>
        <p:nvGrpSpPr>
          <p:cNvPr id="144552" name="组合 144551"/>
          <p:cNvGrpSpPr/>
          <p:nvPr/>
        </p:nvGrpSpPr>
        <p:grpSpPr>
          <a:xfrm>
            <a:off x="203200" y="4724400"/>
            <a:ext cx="2247900" cy="1557338"/>
            <a:chOff x="96" y="2784"/>
            <a:chExt cx="1062" cy="981"/>
          </a:xfrm>
        </p:grpSpPr>
        <p:sp>
          <p:nvSpPr>
            <p:cNvPr id="144553" name="任意多边形 144552"/>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ln>
          </p:spPr>
          <p:txBody>
            <a:bodyPr/>
            <a:p>
              <a:endParaRPr lang="zh-CN" altLang="en-US" sz="2400"/>
            </a:p>
          </p:txBody>
        </p:sp>
        <p:sp>
          <p:nvSpPr>
            <p:cNvPr id="144554" name="任意多边形 144553"/>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ln>
          </p:spPr>
          <p:txBody>
            <a:bodyPr/>
            <a:p>
              <a:endParaRPr lang="zh-CN" altLang="en-US" sz="2400"/>
            </a:p>
          </p:txBody>
        </p:sp>
        <p:sp>
          <p:nvSpPr>
            <p:cNvPr id="144555" name="任意多边形 144554"/>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folHlink"/>
            </a:solidFill>
            <a:ln w="0">
              <a:noFill/>
            </a:ln>
          </p:spPr>
          <p:txBody>
            <a:bodyPr/>
            <a:p>
              <a:endParaRPr lang="zh-CN" altLang="en-US" sz="2400"/>
            </a:p>
          </p:txBody>
        </p:sp>
        <p:sp>
          <p:nvSpPr>
            <p:cNvPr id="144556" name="任意多边形 144555"/>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ln>
          </p:spPr>
          <p:txBody>
            <a:bodyPr/>
            <a:p>
              <a:endParaRPr lang="zh-CN" altLang="en-US" sz="2400"/>
            </a:p>
          </p:txBody>
        </p:sp>
        <p:sp>
          <p:nvSpPr>
            <p:cNvPr id="144557" name="任意多边形 144556"/>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ln>
          </p:spPr>
          <p:txBody>
            <a:bodyPr/>
            <a:p>
              <a:endParaRPr lang="zh-CN" altLang="en-US" sz="2400"/>
            </a:p>
          </p:txBody>
        </p:sp>
        <p:sp>
          <p:nvSpPr>
            <p:cNvPr id="144558" name="任意多边形 144557"/>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ln>
          </p:spPr>
          <p:txBody>
            <a:bodyPr/>
            <a:p>
              <a:endParaRPr lang="zh-CN" altLang="en-US" sz="2400"/>
            </a:p>
          </p:txBody>
        </p:sp>
        <p:sp>
          <p:nvSpPr>
            <p:cNvPr id="144559" name="任意多边形 144558"/>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folHlink"/>
            </a:solidFill>
            <a:ln w="0">
              <a:noFill/>
            </a:ln>
          </p:spPr>
          <p:txBody>
            <a:bodyPr/>
            <a:p>
              <a:endParaRPr lang="zh-CN" altLang="en-US" sz="2400"/>
            </a:p>
          </p:txBody>
        </p:sp>
        <p:sp>
          <p:nvSpPr>
            <p:cNvPr id="144560" name="任意多边形 144559"/>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ln>
          </p:spPr>
          <p:txBody>
            <a:bodyPr/>
            <a:p>
              <a:endParaRPr lang="zh-CN" altLang="en-US" sz="2400"/>
            </a:p>
          </p:txBody>
        </p:sp>
        <p:sp>
          <p:nvSpPr>
            <p:cNvPr id="144561" name="任意多边形 144560"/>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ln>
          </p:spPr>
          <p:txBody>
            <a:bodyPr/>
            <a:p>
              <a:endParaRPr lang="zh-CN" altLang="en-US" sz="2400"/>
            </a:p>
          </p:txBody>
        </p:sp>
        <p:sp>
          <p:nvSpPr>
            <p:cNvPr id="144562" name="任意多边形 144561"/>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ln>
          </p:spPr>
          <p:txBody>
            <a:bodyPr/>
            <a:p>
              <a:endParaRPr lang="zh-CN" altLang="en-US" sz="2400"/>
            </a:p>
          </p:txBody>
        </p:sp>
        <p:sp>
          <p:nvSpPr>
            <p:cNvPr id="144563" name="任意多边形 144562"/>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ln>
          </p:spPr>
          <p:txBody>
            <a:bodyPr/>
            <a:p>
              <a:endParaRPr lang="zh-CN" altLang="en-US" sz="2400"/>
            </a:p>
          </p:txBody>
        </p:sp>
        <p:sp>
          <p:nvSpPr>
            <p:cNvPr id="144564" name="任意多边形 144563"/>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ln>
          </p:spPr>
          <p:txBody>
            <a:bodyPr/>
            <a:p>
              <a:endParaRPr lang="zh-CN" altLang="en-US" sz="2400"/>
            </a:p>
          </p:txBody>
        </p:sp>
        <p:sp>
          <p:nvSpPr>
            <p:cNvPr id="144565" name="任意多边形 144564"/>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ln>
          </p:spPr>
          <p:txBody>
            <a:bodyPr/>
            <a:p>
              <a:endParaRPr lang="zh-CN" altLang="en-US" sz="2400"/>
            </a:p>
          </p:txBody>
        </p:sp>
      </p:grpSp>
    </p:spTree>
  </p:cSld>
  <p:clrMapOvr>
    <a:masterClrMapping/>
  </p:clrMapOvr>
  <p:transition>
    <p:random/>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600200"/>
            <a:ext cx="5326888"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357112" y="1600200"/>
            <a:ext cx="5326888"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Times New Roman" panose="02020603050405020304" charset="0"/>
            </a:endParaRPr>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Times New Roman" panose="02020603050405020304" charset="0"/>
            </a:endParaRPr>
          </a:p>
        </p:txBody>
      </p:sp>
      <p:sp>
        <p:nvSpPr>
          <p:cNvPr id="4" name="页脚占位符 3"/>
          <p:cNvSpPr>
            <a:spLocks noGrp="1"/>
          </p:cNvSpPr>
          <p:nvPr>
            <p:ph type="ftr" sz="quarter" idx="11"/>
          </p:nvPr>
        </p:nvSpPr>
        <p:spPr/>
        <p:txBody>
          <a:body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Times New Roman" panose="02020603050405020304" charset="0"/>
            </a:endParaRPr>
          </a:p>
        </p:txBody>
      </p:sp>
      <p:sp>
        <p:nvSpPr>
          <p:cNvPr id="3" name="页脚占位符 2"/>
          <p:cNvSpPr>
            <a:spLocks noGrp="1"/>
          </p:cNvSpPr>
          <p:nvPr>
            <p:ph type="ftr" sz="quarter" idx="11"/>
          </p:nvPr>
        </p:nvSpPr>
        <p:spPr/>
        <p:txBody>
          <a:body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8684" y="228600"/>
            <a:ext cx="2846917"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97933" y="228600"/>
            <a:ext cx="8375712" cy="5870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charset="0"/>
            </a:endParaRPr>
          </a:p>
        </p:txBody>
      </p:sp>
    </p:spTree>
  </p:cSld>
  <p:clrMapOvr>
    <a:masterClrMapping/>
  </p:clrMapOvr>
  <p:transition>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首页">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9"/>
            <a:ext cx="12192000" cy="6855882"/>
          </a:xfrm>
          <a:prstGeom prst="rect">
            <a:avLst/>
          </a:prstGeom>
        </p:spPr>
      </p:pic>
      <p:sp>
        <p:nvSpPr>
          <p:cNvPr id="23" name="标题 22"/>
          <p:cNvSpPr>
            <a:spLocks noGrp="1"/>
          </p:cNvSpPr>
          <p:nvPr>
            <p:ph type="title" hasCustomPrompt="1"/>
          </p:nvPr>
        </p:nvSpPr>
        <p:spPr>
          <a:xfrm>
            <a:off x="1065614" y="2766060"/>
            <a:ext cx="10060772" cy="1325880"/>
          </a:xfrm>
        </p:spPr>
        <p:txBody>
          <a:bodyPr/>
          <a:lstStyle>
            <a:lvl1pPr>
              <a:defRPr/>
            </a:lvl1pPr>
          </a:lstStyle>
          <a:p>
            <a:r>
              <a:rPr lang="zh-CN" altLang="en-US" dirty="0" smtClean="0"/>
              <a:t>标题</a:t>
            </a:r>
            <a:endParaRPr lang="zh-CN" altLang="en-US" dirty="0"/>
          </a:p>
        </p:txBody>
      </p:sp>
    </p:spTree>
  </p:cSld>
  <p:clrMapOvr>
    <a:masterClrMapping/>
  </p:clrMapOvr>
  <p:transition>
    <p:checker dir="vert"/>
  </p:transition>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Tree>
  </p:cSld>
  <p:clrMapOvr>
    <a:masterClrMapping/>
  </p:clrMapOvr>
  <p:transition>
    <p:checker dir="vert"/>
  </p:transition>
  <p:timing>
    <p:tnLst>
      <p:par>
        <p:cTn id="1" dur="indefinite" restart="never" nodeType="tmRoot"/>
      </p:par>
    </p:tnLst>
  </p:timing>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尾页">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9"/>
            <a:ext cx="12192000" cy="6855882"/>
          </a:xfrm>
          <a:prstGeom prst="rect">
            <a:avLst/>
          </a:prstGeom>
        </p:spPr>
      </p:pic>
      <p:sp>
        <p:nvSpPr>
          <p:cNvPr id="3" name="Date Placeholder 2"/>
          <p:cNvSpPr>
            <a:spLocks noGrp="1"/>
          </p:cNvSpPr>
          <p:nvPr>
            <p:ph type="dt" sz="half" idx="10"/>
          </p:nvPr>
        </p:nvSpPr>
        <p:spPr>
          <a:xfrm>
            <a:off x="838200" y="6356352"/>
            <a:ext cx="2743200" cy="365125"/>
          </a:xfrm>
          <a:prstGeom prst="rect">
            <a:avLst/>
          </a:prstGeom>
        </p:spPr>
        <p:txBody>
          <a:bodyPr/>
          <a:lstStyle>
            <a:lvl1pPr>
              <a:defRPr>
                <a:latin typeface="楷体" panose="02010609060101010101" charset="-122"/>
                <a:ea typeface="楷体" panose="02010609060101010101" charset="-122"/>
              </a:defRPr>
            </a:lvl1pPr>
          </a:lstStyle>
          <a:p>
            <a:fld id="{C49D5983-10A3-BF49-AD5C-52BC4986ECE2}" type="datetimeFigureOut">
              <a:rPr kumimoji="1" lang="zh-CN" altLang="en-US" smtClean="0"/>
            </a:fld>
            <a:endParaRPr kumimoji="1" lang="zh-CN" altLang="en-US" dirty="0"/>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lvl1pPr>
              <a:defRPr>
                <a:latin typeface="楷体" panose="02010609060101010101" charset="-122"/>
                <a:ea typeface="楷体" panose="02010609060101010101" charset="-122"/>
              </a:defRPr>
            </a:lvl1pPr>
          </a:lstStyle>
          <a:p>
            <a:endParaRPr kumimoji="1" lang="zh-CN" altLang="en-US" dirty="0"/>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lvl1pPr>
              <a:defRPr>
                <a:latin typeface="楷体" panose="02010609060101010101" charset="-122"/>
                <a:ea typeface="楷体" panose="02010609060101010101" charset="-122"/>
              </a:defRPr>
            </a:lvl1pPr>
          </a:lstStyle>
          <a:p>
            <a:fld id="{25842849-F90B-9848-97D6-D9ABF4C1DF45}" type="slidenum">
              <a:rPr kumimoji="1" lang="zh-CN" altLang="en-US" smtClean="0"/>
            </a:fld>
            <a:endParaRPr kumimoji="1" lang="zh-CN" altLang="en-US" dirty="0"/>
          </a:p>
        </p:txBody>
      </p:sp>
      <p:sp>
        <p:nvSpPr>
          <p:cNvPr id="7" name="内容占位符 6"/>
          <p:cNvSpPr>
            <a:spLocks noGrp="1"/>
          </p:cNvSpPr>
          <p:nvPr>
            <p:ph sz="quarter" idx="13" hasCustomPrompt="1"/>
          </p:nvPr>
        </p:nvSpPr>
        <p:spPr>
          <a:xfrm>
            <a:off x="2907419" y="2667020"/>
            <a:ext cx="6908800" cy="1676400"/>
          </a:xfrm>
        </p:spPr>
        <p:txBody>
          <a:bodyPr/>
          <a:lstStyle>
            <a:lvl1pPr>
              <a:defRPr sz="4400"/>
            </a:lvl1pPr>
          </a:lstStyle>
          <a:p>
            <a:pPr lvl="0"/>
            <a:r>
              <a:rPr lang="zh-CN" altLang="en-US" dirty="0" smtClean="0"/>
              <a:t>谢    谢</a:t>
            </a:r>
            <a:endParaRPr lang="zh-CN" altLang="en-US" dirty="0"/>
          </a:p>
        </p:txBody>
      </p:sp>
    </p:spTree>
  </p:cSld>
  <p:clrMapOvr>
    <a:masterClrMapping/>
  </p:clrMapOvr>
  <p:transition>
    <p:checker dir="vert"/>
  </p:transition>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p:checker dir="vert"/>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743466" y="4640673"/>
            <a:ext cx="6784575" cy="775669"/>
          </a:xfrm>
        </p:spPr>
        <p:txBody>
          <a:bodyPr/>
          <a:lstStyle>
            <a:lvl1pPr algn="ctr">
              <a:defRPr sz="3240">
                <a:solidFill>
                  <a:srgbClr val="990000"/>
                </a:solidFill>
              </a:defRPr>
            </a:lvl1pPr>
          </a:lstStyle>
          <a:p>
            <a:pPr lvl="0"/>
            <a:r>
              <a:rPr lang="zh-CN" noProof="0" smtClean="0"/>
              <a:t>单击此处编辑母版标题样式</a:t>
            </a:r>
            <a:endParaRPr lang="zh-CN" noProof="0" smtClean="0"/>
          </a:p>
        </p:txBody>
      </p:sp>
      <p:sp>
        <p:nvSpPr>
          <p:cNvPr id="2051" name="Rectangle 3"/>
          <p:cNvSpPr>
            <a:spLocks noGrp="1" noChangeArrowheads="1"/>
          </p:cNvSpPr>
          <p:nvPr>
            <p:ph type="subTitle" idx="1"/>
          </p:nvPr>
        </p:nvSpPr>
        <p:spPr>
          <a:xfrm>
            <a:off x="2743466" y="5416343"/>
            <a:ext cx="6784575" cy="600334"/>
          </a:xfrm>
        </p:spPr>
        <p:txBody>
          <a:bodyPr/>
          <a:lstStyle>
            <a:lvl1pPr marL="0" indent="0" algn="ctr">
              <a:buFontTx/>
              <a:buNone/>
              <a:defRPr sz="2280">
                <a:solidFill>
                  <a:srgbClr val="990000"/>
                </a:solidFill>
              </a:defRPr>
            </a:lvl1pPr>
          </a:lstStyle>
          <a:p>
            <a:pPr lvl="0"/>
            <a:r>
              <a:rPr lang="zh-CN" noProof="0" smtClean="0"/>
              <a:t>单击此处编辑母版副标题样式</a:t>
            </a:r>
            <a:endParaRPr lang="zh-CN" noProof="0" smtClean="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矩形 3"/>
          <p:cNvSpPr/>
          <p:nvPr userDrawn="1"/>
        </p:nvSpPr>
        <p:spPr>
          <a:xfrm>
            <a:off x="-32176" y="5763200"/>
            <a:ext cx="12225359" cy="1095465"/>
          </a:xfrm>
          <a:prstGeom prst="rect">
            <a:avLst/>
          </a:prstGeom>
          <a:solidFill>
            <a:schemeClr val="accent2">
              <a:lumMod val="20000"/>
              <a:lumOff val="80000"/>
            </a:schemeClr>
          </a:solidFill>
          <a:ln w="9525" cap="flat" cmpd="sng" algn="ctr">
            <a:noFill/>
            <a:prstDash val="solid"/>
            <a:round/>
            <a:headEnd type="none" w="med" len="med"/>
            <a:tailEnd type="none" w="med" len="med"/>
          </a:ln>
        </p:spPr>
        <p:txBody>
          <a:bodyPr vert="horz" wrap="square" lIns="109738" tIns="54869" rIns="109738" bIns="54869"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5" name="图片 4"/>
          <p:cNvPicPr>
            <a:picLocks noChangeAspect="1"/>
          </p:cNvPicPr>
          <p:nvPr userDrawn="1"/>
        </p:nvPicPr>
        <p:blipFill>
          <a:blip r:embed="rId2" cstate="print"/>
          <a:stretch>
            <a:fillRect/>
          </a:stretch>
        </p:blipFill>
        <p:spPr>
          <a:xfrm>
            <a:off x="-32176" y="4898720"/>
            <a:ext cx="14096674" cy="2149766"/>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1" y="1709523"/>
            <a:ext cx="10516620" cy="2853012"/>
          </a:xfrm>
        </p:spPr>
        <p:txBody>
          <a:bodyPr anchor="b"/>
          <a:lstStyle>
            <a:lvl1pPr>
              <a:defRPr sz="7205"/>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931" y="4589215"/>
            <a:ext cx="10516620" cy="1501786"/>
          </a:xfrm>
        </p:spPr>
        <p:txBody>
          <a:bodyPr/>
          <a:lstStyle>
            <a:lvl1pPr marL="0" indent="0">
              <a:buNone/>
              <a:defRPr sz="2880"/>
            </a:lvl1pPr>
            <a:lvl2pPr marL="548640" indent="0">
              <a:buNone/>
              <a:defRPr sz="2400"/>
            </a:lvl2pPr>
            <a:lvl3pPr marL="1097915" indent="0">
              <a:buNone/>
              <a:defRPr sz="2160"/>
            </a:lvl3pPr>
            <a:lvl4pPr marL="1646555" indent="0">
              <a:buNone/>
              <a:defRPr sz="1925"/>
            </a:lvl4pPr>
            <a:lvl5pPr marL="2195830" indent="0">
              <a:buNone/>
              <a:defRPr sz="1925"/>
            </a:lvl5pPr>
            <a:lvl6pPr marL="2744470" indent="0">
              <a:buNone/>
              <a:defRPr sz="1925"/>
            </a:lvl6pPr>
            <a:lvl7pPr marL="3293110" indent="0">
              <a:buNone/>
              <a:defRPr sz="1925"/>
            </a:lvl7pPr>
            <a:lvl8pPr marL="3841750" indent="0">
              <a:buNone/>
              <a:defRPr sz="1925"/>
            </a:lvl8pPr>
            <a:lvl9pPr marL="4391025" indent="0">
              <a:buNone/>
              <a:defRPr sz="1925"/>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90697" y="1061545"/>
            <a:ext cx="5044506" cy="511140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38424" y="1061545"/>
            <a:ext cx="5046623" cy="511140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98" y="365918"/>
            <a:ext cx="10516620" cy="1324546"/>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400" y="1680934"/>
            <a:ext cx="5158817" cy="825221"/>
          </a:xfrm>
        </p:spPr>
        <p:txBody>
          <a:bodyPr anchor="b"/>
          <a:lstStyle>
            <a:lvl1pPr marL="0" indent="0">
              <a:buNone/>
              <a:defRPr sz="2880" b="1"/>
            </a:lvl1pPr>
            <a:lvl2pPr marL="548640" indent="0">
              <a:buNone/>
              <a:defRPr sz="2400" b="1"/>
            </a:lvl2pPr>
            <a:lvl3pPr marL="1097915" indent="0">
              <a:buNone/>
              <a:defRPr sz="2160" b="1"/>
            </a:lvl3pPr>
            <a:lvl4pPr marL="1646555" indent="0">
              <a:buNone/>
              <a:defRPr sz="1925" b="1"/>
            </a:lvl4pPr>
            <a:lvl5pPr marL="2195830" indent="0">
              <a:buNone/>
              <a:defRPr sz="1925" b="1"/>
            </a:lvl5pPr>
            <a:lvl6pPr marL="2744470" indent="0">
              <a:buNone/>
              <a:defRPr sz="1925" b="1"/>
            </a:lvl6pPr>
            <a:lvl7pPr marL="3293110" indent="0">
              <a:buNone/>
              <a:defRPr sz="1925" b="1"/>
            </a:lvl7pPr>
            <a:lvl8pPr marL="3841750" indent="0">
              <a:buNone/>
              <a:defRPr sz="1925" b="1"/>
            </a:lvl8pPr>
            <a:lvl9pPr marL="4391025" indent="0">
              <a:buNone/>
              <a:defRPr sz="1925"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40400" y="2506156"/>
            <a:ext cx="5158817" cy="368394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799" y="1680934"/>
            <a:ext cx="5184221" cy="825221"/>
          </a:xfrm>
        </p:spPr>
        <p:txBody>
          <a:bodyPr anchor="b"/>
          <a:lstStyle>
            <a:lvl1pPr marL="0" indent="0">
              <a:buNone/>
              <a:defRPr sz="2880" b="1"/>
            </a:lvl1pPr>
            <a:lvl2pPr marL="548640" indent="0">
              <a:buNone/>
              <a:defRPr sz="2400" b="1"/>
            </a:lvl2pPr>
            <a:lvl3pPr marL="1097915" indent="0">
              <a:buNone/>
              <a:defRPr sz="2160" b="1"/>
            </a:lvl3pPr>
            <a:lvl4pPr marL="1646555" indent="0">
              <a:buNone/>
              <a:defRPr sz="1925" b="1"/>
            </a:lvl4pPr>
            <a:lvl5pPr marL="2195830" indent="0">
              <a:buNone/>
              <a:defRPr sz="1925" b="1"/>
            </a:lvl5pPr>
            <a:lvl6pPr marL="2744470" indent="0">
              <a:buNone/>
              <a:defRPr sz="1925" b="1"/>
            </a:lvl6pPr>
            <a:lvl7pPr marL="3293110" indent="0">
              <a:buNone/>
              <a:defRPr sz="1925" b="1"/>
            </a:lvl7pPr>
            <a:lvl8pPr marL="3841750" indent="0">
              <a:buNone/>
              <a:defRPr sz="1925" b="1"/>
            </a:lvl8pPr>
            <a:lvl9pPr marL="4391025" indent="0">
              <a:buNone/>
              <a:defRPr sz="1925"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799" y="2506156"/>
            <a:ext cx="5184221" cy="368394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400" y="457397"/>
            <a:ext cx="3933149" cy="1600889"/>
          </a:xfrm>
        </p:spPr>
        <p:txBody>
          <a:bodyPr anchor="b"/>
          <a:lstStyle>
            <a:lvl1pPr>
              <a:defRPr sz="384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4221" y="987218"/>
            <a:ext cx="6172799" cy="4875088"/>
          </a:xfrm>
        </p:spPr>
        <p:txBody>
          <a:bodyPr/>
          <a:lstStyle>
            <a:lvl1pPr>
              <a:defRPr sz="3840"/>
            </a:lvl1pPr>
            <a:lvl2pPr>
              <a:defRPr sz="3365"/>
            </a:lvl2pPr>
            <a:lvl3pPr>
              <a:defRPr sz="288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40400" y="2058286"/>
            <a:ext cx="3933149" cy="3811640"/>
          </a:xfrm>
        </p:spPr>
        <p:txBody>
          <a:bodyPr/>
          <a:lstStyle>
            <a:lvl1pPr marL="0" indent="0">
              <a:buNone/>
              <a:defRPr sz="1925"/>
            </a:lvl1pPr>
            <a:lvl2pPr marL="548640" indent="0">
              <a:buNone/>
              <a:defRPr sz="1680"/>
            </a:lvl2pPr>
            <a:lvl3pPr marL="1097915" indent="0">
              <a:buNone/>
              <a:defRPr sz="1440"/>
            </a:lvl3pPr>
            <a:lvl4pPr marL="1646555" indent="0">
              <a:buNone/>
              <a:defRPr sz="1205"/>
            </a:lvl4pPr>
            <a:lvl5pPr marL="2195830" indent="0">
              <a:buNone/>
              <a:defRPr sz="1205"/>
            </a:lvl5pPr>
            <a:lvl6pPr marL="2744470" indent="0">
              <a:buNone/>
              <a:defRPr sz="1205"/>
            </a:lvl6pPr>
            <a:lvl7pPr marL="3293110" indent="0">
              <a:buNone/>
              <a:defRPr sz="1205"/>
            </a:lvl7pPr>
            <a:lvl8pPr marL="3841750" indent="0">
              <a:buNone/>
              <a:defRPr sz="1205"/>
            </a:lvl8pPr>
            <a:lvl9pPr marL="4391025" indent="0">
              <a:buNone/>
              <a:defRPr sz="1205"/>
            </a:lvl9pPr>
          </a:lstStyle>
          <a:p>
            <a:pPr lvl="0"/>
            <a:r>
              <a:rPr lang="zh-CN" altLang="en-US" smtClean="0"/>
              <a:t>单击此处编辑母版文本样式</a:t>
            </a:r>
            <a:endParaRPr lang="zh-CN" altLang="en-US" smtClean="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400" y="457397"/>
            <a:ext cx="3933149" cy="1600889"/>
          </a:xfrm>
        </p:spPr>
        <p:txBody>
          <a:bodyPr anchor="b"/>
          <a:lstStyle>
            <a:lvl1pPr>
              <a:defRPr sz="384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4221" y="987218"/>
            <a:ext cx="6172799" cy="4875088"/>
          </a:xfrm>
        </p:spPr>
        <p:txBody>
          <a:bodyPr/>
          <a:lstStyle>
            <a:lvl1pPr marL="0" indent="0">
              <a:buNone/>
              <a:defRPr sz="3840"/>
            </a:lvl1pPr>
            <a:lvl2pPr marL="548640" indent="0">
              <a:buNone/>
              <a:defRPr sz="3365"/>
            </a:lvl2pPr>
            <a:lvl3pPr marL="1097915" indent="0">
              <a:buNone/>
              <a:defRPr sz="2880"/>
            </a:lvl3pPr>
            <a:lvl4pPr marL="1646555" indent="0">
              <a:buNone/>
              <a:defRPr sz="2400"/>
            </a:lvl4pPr>
            <a:lvl5pPr marL="2195830" indent="0">
              <a:buNone/>
              <a:defRPr sz="2400"/>
            </a:lvl5pPr>
            <a:lvl6pPr marL="2744470" indent="0">
              <a:buNone/>
              <a:defRPr sz="2400"/>
            </a:lvl6pPr>
            <a:lvl7pPr marL="3293110" indent="0">
              <a:buNone/>
              <a:defRPr sz="2400"/>
            </a:lvl7pPr>
            <a:lvl8pPr marL="3841750" indent="0">
              <a:buNone/>
              <a:defRPr sz="2400"/>
            </a:lvl8pPr>
            <a:lvl9pPr marL="4391025" indent="0">
              <a:buNone/>
              <a:defRPr sz="2400"/>
            </a:lvl9pPr>
          </a:lstStyle>
          <a:p>
            <a:pPr lvl="0"/>
            <a:endParaRPr lang="zh-CN" altLang="en-US" noProof="0" smtClean="0"/>
          </a:p>
        </p:txBody>
      </p:sp>
      <p:sp>
        <p:nvSpPr>
          <p:cNvPr id="4" name="文本占位符 3"/>
          <p:cNvSpPr>
            <a:spLocks noGrp="1"/>
          </p:cNvSpPr>
          <p:nvPr>
            <p:ph type="body" sz="half" idx="2"/>
          </p:nvPr>
        </p:nvSpPr>
        <p:spPr>
          <a:xfrm>
            <a:off x="840400" y="2058286"/>
            <a:ext cx="3933149" cy="3811640"/>
          </a:xfrm>
        </p:spPr>
        <p:txBody>
          <a:bodyPr/>
          <a:lstStyle>
            <a:lvl1pPr marL="0" indent="0">
              <a:buNone/>
              <a:defRPr sz="1925"/>
            </a:lvl1pPr>
            <a:lvl2pPr marL="548640" indent="0">
              <a:buNone/>
              <a:defRPr sz="1680"/>
            </a:lvl2pPr>
            <a:lvl3pPr marL="1097915" indent="0">
              <a:buNone/>
              <a:defRPr sz="1440"/>
            </a:lvl3pPr>
            <a:lvl4pPr marL="1646555" indent="0">
              <a:buNone/>
              <a:defRPr sz="1205"/>
            </a:lvl4pPr>
            <a:lvl5pPr marL="2195830" indent="0">
              <a:buNone/>
              <a:defRPr sz="1205"/>
            </a:lvl5pPr>
            <a:lvl6pPr marL="2744470" indent="0">
              <a:buNone/>
              <a:defRPr sz="1205"/>
            </a:lvl6pPr>
            <a:lvl7pPr marL="3293110" indent="0">
              <a:buNone/>
              <a:defRPr sz="1205"/>
            </a:lvl7pPr>
            <a:lvl8pPr marL="3841750" indent="0">
              <a:buNone/>
              <a:defRPr sz="1205"/>
            </a:lvl8pPr>
            <a:lvl9pPr marL="4391025" indent="0">
              <a:buNone/>
              <a:defRPr sz="1205"/>
            </a:lvl9pPr>
          </a:lstStyle>
          <a:p>
            <a:pPr lvl="0"/>
            <a:r>
              <a:rPr lang="zh-CN" altLang="en-US" smtClean="0"/>
              <a:t>单击此处编辑母版文本样式</a:t>
            </a:r>
            <a:endParaRPr lang="zh-CN" altLang="en-US" smtClean="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13045" y="335426"/>
            <a:ext cx="2572001" cy="583752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90696" y="335426"/>
            <a:ext cx="7519130" cy="5837527"/>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1"/>
          </a:xfrm>
        </p:spPr>
        <p:txBody>
          <a:bodyPr/>
          <a:lstStyle>
            <a:lvl1pPr marL="0" indent="0" algn="ctr">
              <a:buNone/>
              <a:defRPr sz="1800"/>
            </a:lvl1pPr>
            <a:lvl2pPr marL="343535" indent="0" algn="ctr">
              <a:buNone/>
              <a:defRPr sz="1500"/>
            </a:lvl2pPr>
            <a:lvl3pPr marL="685800" indent="0" algn="ctr">
              <a:buNone/>
              <a:defRPr sz="1350"/>
            </a:lvl3pPr>
            <a:lvl4pPr marL="1029335" indent="0" algn="ctr">
              <a:buNone/>
              <a:defRPr sz="1205"/>
            </a:lvl4pPr>
            <a:lvl5pPr marL="1371600" indent="0" algn="ctr">
              <a:buNone/>
              <a:defRPr sz="1205"/>
            </a:lvl5pPr>
            <a:lvl6pPr marL="1715135" indent="0" algn="ctr">
              <a:buNone/>
              <a:defRPr sz="1205"/>
            </a:lvl6pPr>
            <a:lvl7pPr marL="2057400" indent="0" algn="ctr">
              <a:buNone/>
              <a:defRPr sz="1205"/>
            </a:lvl7pPr>
            <a:lvl8pPr marL="2400935" indent="0" algn="ctr">
              <a:buNone/>
              <a:defRPr sz="1205"/>
            </a:lvl8pPr>
            <a:lvl9pPr marL="2743200" indent="0" algn="ctr">
              <a:buNone/>
              <a:defRPr sz="1205"/>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1800">
                <a:solidFill>
                  <a:schemeClr val="tx1">
                    <a:tint val="75000"/>
                  </a:schemeClr>
                </a:solidFill>
              </a:defRPr>
            </a:lvl1pPr>
            <a:lvl2pPr marL="343535" indent="0">
              <a:buNone/>
              <a:defRPr sz="1500">
                <a:solidFill>
                  <a:schemeClr val="tx1">
                    <a:tint val="75000"/>
                  </a:schemeClr>
                </a:solidFill>
              </a:defRPr>
            </a:lvl2pPr>
            <a:lvl3pPr marL="685800" indent="0">
              <a:buNone/>
              <a:defRPr sz="1350">
                <a:solidFill>
                  <a:schemeClr val="tx1">
                    <a:tint val="75000"/>
                  </a:schemeClr>
                </a:solidFill>
              </a:defRPr>
            </a:lvl3pPr>
            <a:lvl4pPr marL="1029335" indent="0">
              <a:buNone/>
              <a:defRPr sz="1205">
                <a:solidFill>
                  <a:schemeClr val="tx1">
                    <a:tint val="75000"/>
                  </a:schemeClr>
                </a:solidFill>
              </a:defRPr>
            </a:lvl4pPr>
            <a:lvl5pPr marL="1371600" indent="0">
              <a:buNone/>
              <a:defRPr sz="1205">
                <a:solidFill>
                  <a:schemeClr val="tx1">
                    <a:tint val="75000"/>
                  </a:schemeClr>
                </a:solidFill>
              </a:defRPr>
            </a:lvl5pPr>
            <a:lvl6pPr marL="1715135" indent="0">
              <a:buNone/>
              <a:defRPr sz="1205">
                <a:solidFill>
                  <a:schemeClr val="tx1">
                    <a:tint val="75000"/>
                  </a:schemeClr>
                </a:solidFill>
              </a:defRPr>
            </a:lvl6pPr>
            <a:lvl7pPr marL="2057400" indent="0">
              <a:buNone/>
              <a:defRPr sz="1205">
                <a:solidFill>
                  <a:schemeClr val="tx1">
                    <a:tint val="75000"/>
                  </a:schemeClr>
                </a:solidFill>
              </a:defRPr>
            </a:lvl7pPr>
            <a:lvl8pPr marL="2400935" indent="0">
              <a:buNone/>
              <a:defRPr sz="1205">
                <a:solidFill>
                  <a:schemeClr val="tx1">
                    <a:tint val="75000"/>
                  </a:schemeClr>
                </a:solidFill>
              </a:defRPr>
            </a:lvl8pPr>
            <a:lvl9pPr marL="2743200" indent="0">
              <a:buNone/>
              <a:defRPr sz="1205">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2"/>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9"/>
            <a:ext cx="4873574" cy="823913"/>
          </a:xfrm>
        </p:spPr>
        <p:txBody>
          <a:bodyPr anchor="ctr" anchorCtr="0"/>
          <a:lstStyle>
            <a:lvl1pPr marL="0" indent="0">
              <a:buNone/>
              <a:defRPr sz="2100"/>
            </a:lvl1pPr>
            <a:lvl2pPr marL="343535" indent="0">
              <a:buNone/>
              <a:defRPr sz="1800"/>
            </a:lvl2pPr>
            <a:lvl3pPr marL="685800" indent="0">
              <a:buNone/>
              <a:defRPr sz="1500"/>
            </a:lvl3pPr>
            <a:lvl4pPr marL="1029335" indent="0">
              <a:buNone/>
              <a:defRPr sz="1350"/>
            </a:lvl4pPr>
            <a:lvl5pPr marL="1371600" indent="0">
              <a:buNone/>
              <a:defRPr sz="1350"/>
            </a:lvl5pPr>
            <a:lvl6pPr marL="1715135" indent="0">
              <a:buNone/>
              <a:defRPr sz="1350"/>
            </a:lvl6pPr>
            <a:lvl7pPr marL="2057400" indent="0">
              <a:buNone/>
              <a:defRPr sz="1350"/>
            </a:lvl7pPr>
            <a:lvl8pPr marL="2400935"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4"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9"/>
            <a:ext cx="4897576" cy="823913"/>
          </a:xfrm>
        </p:spPr>
        <p:txBody>
          <a:bodyPr anchor="ctr" anchorCtr="0"/>
          <a:lstStyle>
            <a:lvl1pPr marL="0" indent="0">
              <a:buNone/>
              <a:defRPr sz="2100"/>
            </a:lvl1pPr>
            <a:lvl2pPr marL="343535" indent="0">
              <a:buNone/>
              <a:defRPr sz="1800"/>
            </a:lvl2pPr>
            <a:lvl3pPr marL="685800" indent="0">
              <a:buNone/>
              <a:defRPr sz="1500"/>
            </a:lvl3pPr>
            <a:lvl4pPr marL="1029335" indent="0">
              <a:buNone/>
              <a:defRPr sz="1350"/>
            </a:lvl4pPr>
            <a:lvl5pPr marL="1371600" indent="0">
              <a:buNone/>
              <a:defRPr sz="1350"/>
            </a:lvl5pPr>
            <a:lvl6pPr marL="1715135" indent="0">
              <a:buNone/>
              <a:defRPr sz="1350"/>
            </a:lvl6pPr>
            <a:lvl7pPr marL="2057400" indent="0">
              <a:buNone/>
              <a:defRPr sz="1350"/>
            </a:lvl7pPr>
            <a:lvl8pPr marL="2400935"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1" cy="48736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5"/>
            </a:lvl1pPr>
            <a:lvl2pPr marL="343535" indent="0">
              <a:buNone/>
              <a:defRPr sz="1050"/>
            </a:lvl2pPr>
            <a:lvl3pPr marL="685800" indent="0">
              <a:buNone/>
              <a:defRPr sz="900"/>
            </a:lvl3pPr>
            <a:lvl4pPr marL="1029335" indent="0">
              <a:buNone/>
              <a:defRPr sz="750"/>
            </a:lvl4pPr>
            <a:lvl5pPr marL="1371600" indent="0">
              <a:buNone/>
              <a:defRPr sz="750"/>
            </a:lvl5pPr>
            <a:lvl6pPr marL="1715135" indent="0">
              <a:buNone/>
              <a:defRPr sz="750"/>
            </a:lvl6pPr>
            <a:lvl7pPr marL="2057400" indent="0">
              <a:buNone/>
              <a:defRPr sz="750"/>
            </a:lvl7pPr>
            <a:lvl8pPr marL="2400935"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50"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1" cy="5403850"/>
          </a:xfrm>
        </p:spPr>
        <p:txBody>
          <a:bodyPr/>
          <a:lstStyle>
            <a:lvl1pPr marL="0" indent="0">
              <a:buNone/>
              <a:defRPr sz="2400"/>
            </a:lvl1pPr>
            <a:lvl2pPr marL="343535" indent="0">
              <a:buNone/>
              <a:defRPr sz="2100"/>
            </a:lvl2pPr>
            <a:lvl3pPr marL="685800" indent="0">
              <a:buNone/>
              <a:defRPr sz="1800"/>
            </a:lvl3pPr>
            <a:lvl4pPr marL="1029335" indent="0">
              <a:buNone/>
              <a:defRPr sz="1500"/>
            </a:lvl4pPr>
            <a:lvl5pPr marL="1371600" indent="0">
              <a:buNone/>
              <a:defRPr sz="1500"/>
            </a:lvl5pPr>
            <a:lvl6pPr marL="1715135" indent="0">
              <a:buNone/>
              <a:defRPr sz="1500"/>
            </a:lvl6pPr>
            <a:lvl7pPr marL="2057400" indent="0">
              <a:buNone/>
              <a:defRPr sz="1500"/>
            </a:lvl7pPr>
            <a:lvl8pPr marL="2400935"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50" cy="3811588"/>
          </a:xfrm>
        </p:spPr>
        <p:txBody>
          <a:bodyPr/>
          <a:lstStyle>
            <a:lvl1pPr marL="0" indent="0">
              <a:buNone/>
              <a:defRPr sz="1500"/>
            </a:lvl1pPr>
            <a:lvl2pPr marL="343535" indent="0">
              <a:buNone/>
              <a:defRPr sz="1350"/>
            </a:lvl2pPr>
            <a:lvl3pPr marL="685800" indent="0">
              <a:buNone/>
              <a:defRPr sz="1205"/>
            </a:lvl3pPr>
            <a:lvl4pPr marL="1029335" indent="0">
              <a:buNone/>
              <a:defRPr sz="1050"/>
            </a:lvl4pPr>
            <a:lvl5pPr marL="1371600" indent="0">
              <a:buNone/>
              <a:defRPr sz="1050"/>
            </a:lvl5pPr>
            <a:lvl6pPr marL="1715135" indent="0">
              <a:buNone/>
              <a:defRPr sz="1050"/>
            </a:lvl6pPr>
            <a:lvl7pPr marL="2057400" indent="0">
              <a:buNone/>
              <a:defRPr sz="1050"/>
            </a:lvl7pPr>
            <a:lvl8pPr marL="2400935"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p>
            <a:pPr lvl="0" eaLnBrk="1" hangingPunct="1"/>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2.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2" Type="http://schemas.openxmlformats.org/officeDocument/2006/relationships/theme" Target="../theme/theme4.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4" Type="http://schemas.openxmlformats.org/officeDocument/2006/relationships/theme" Target="../theme/theme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6" Type="http://schemas.openxmlformats.org/officeDocument/2006/relationships/theme" Target="../theme/theme6.xml"/><Relationship Id="rId5" Type="http://schemas.openxmlformats.org/officeDocument/2006/relationships/image" Target="../media/image6.png"/><Relationship Id="rId4" Type="http://schemas.openxmlformats.org/officeDocument/2006/relationships/slideLayout" Target="../slideLayouts/slideLayout62.xml"/><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3" Type="http://schemas.openxmlformats.org/officeDocument/2006/relationships/theme" Target="../theme/theme7.xml"/><Relationship Id="rId12" Type="http://schemas.openxmlformats.org/officeDocument/2006/relationships/image" Target="../media/image9.jpeg"/><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2.xml"/><Relationship Id="rId8" Type="http://schemas.openxmlformats.org/officeDocument/2006/relationships/slideLayout" Target="../slideLayouts/slideLayout81.xml"/><Relationship Id="rId7" Type="http://schemas.openxmlformats.org/officeDocument/2006/relationships/slideLayout" Target="../slideLayouts/slideLayout80.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 Id="rId3" Type="http://schemas.openxmlformats.org/officeDocument/2006/relationships/slideLayout" Target="../slideLayouts/slideLayout76.xml"/><Relationship Id="rId2" Type="http://schemas.openxmlformats.org/officeDocument/2006/relationships/slideLayout" Target="../slideLayouts/slideLayout75.xml"/><Relationship Id="rId13" Type="http://schemas.openxmlformats.org/officeDocument/2006/relationships/theme" Target="../theme/theme8.xml"/><Relationship Id="rId12" Type="http://schemas.openxmlformats.org/officeDocument/2006/relationships/image" Target="../media/image10.png"/><Relationship Id="rId11" Type="http://schemas.openxmlformats.org/officeDocument/2006/relationships/slideLayout" Target="../slideLayouts/slideLayout84.xml"/><Relationship Id="rId10" Type="http://schemas.openxmlformats.org/officeDocument/2006/relationships/slideLayout" Target="../slideLayouts/slideLayout83.xml"/><Relationship Id="rId1"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1025"/>
          <p:cNvGrpSpPr/>
          <p:nvPr/>
        </p:nvGrpSpPr>
        <p:grpSpPr>
          <a:xfrm>
            <a:off x="755651" y="0"/>
            <a:ext cx="10521949" cy="6821488"/>
            <a:chOff x="349" y="23"/>
            <a:chExt cx="4971" cy="4297"/>
          </a:xfrm>
        </p:grpSpPr>
        <p:sp>
          <p:nvSpPr>
            <p:cNvPr id="1027" name="矩形 1026"/>
            <p:cNvSpPr/>
            <p:nvPr/>
          </p:nvSpPr>
          <p:spPr>
            <a:xfrm>
              <a:off x="384" y="23"/>
              <a:ext cx="21" cy="101"/>
            </a:xfrm>
            <a:prstGeom prst="rect">
              <a:avLst/>
            </a:prstGeom>
            <a:solidFill>
              <a:schemeClr val="bg2">
                <a:alpha val="60001"/>
              </a:schemeClr>
            </a:solidFill>
            <a:ln w="0">
              <a:noFill/>
            </a:ln>
          </p:spPr>
          <p:txBody>
            <a:bodyPr/>
            <a:p>
              <a:endParaRPr lang="zh-CN" altLang="en-US"/>
            </a:p>
          </p:txBody>
        </p:sp>
        <p:sp>
          <p:nvSpPr>
            <p:cNvPr id="1028" name="任意多边形 1027"/>
            <p:cNvSpPr>
              <a:spLocks noEditPoints="1"/>
            </p:cNvSpPr>
            <p:nvPr/>
          </p:nvSpPr>
          <p:spPr>
            <a:xfrm>
              <a:off x="38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29" name="任意多边形 1028"/>
            <p:cNvSpPr>
              <a:spLocks noEditPoints="1"/>
            </p:cNvSpPr>
            <p:nvPr/>
          </p:nvSpPr>
          <p:spPr>
            <a:xfrm>
              <a:off x="38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0" name="任意多边形 1029"/>
            <p:cNvSpPr>
              <a:spLocks noEditPoints="1"/>
            </p:cNvSpPr>
            <p:nvPr/>
          </p:nvSpPr>
          <p:spPr>
            <a:xfrm>
              <a:off x="38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1" name="任意多边形 1030"/>
            <p:cNvSpPr>
              <a:spLocks noEditPoints="1"/>
            </p:cNvSpPr>
            <p:nvPr/>
          </p:nvSpPr>
          <p:spPr>
            <a:xfrm>
              <a:off x="38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2" name="任意多边形 1031"/>
            <p:cNvSpPr>
              <a:spLocks noEditPoints="1"/>
            </p:cNvSpPr>
            <p:nvPr/>
          </p:nvSpPr>
          <p:spPr>
            <a:xfrm>
              <a:off x="38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3" name="任意多边形 1032"/>
            <p:cNvSpPr>
              <a:spLocks noEditPoints="1"/>
            </p:cNvSpPr>
            <p:nvPr/>
          </p:nvSpPr>
          <p:spPr>
            <a:xfrm>
              <a:off x="38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4" name="任意多边形 1033"/>
            <p:cNvSpPr>
              <a:spLocks noEditPoints="1"/>
            </p:cNvSpPr>
            <p:nvPr/>
          </p:nvSpPr>
          <p:spPr>
            <a:xfrm>
              <a:off x="38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5" name="任意多边形 1034"/>
            <p:cNvSpPr>
              <a:spLocks noEditPoints="1"/>
            </p:cNvSpPr>
            <p:nvPr/>
          </p:nvSpPr>
          <p:spPr>
            <a:xfrm>
              <a:off x="38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6" name="任意多边形 1035"/>
            <p:cNvSpPr>
              <a:spLocks noEditPoints="1"/>
            </p:cNvSpPr>
            <p:nvPr/>
          </p:nvSpPr>
          <p:spPr>
            <a:xfrm>
              <a:off x="38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7" name="任意多边形 1036"/>
            <p:cNvSpPr>
              <a:spLocks noEditPoints="1"/>
            </p:cNvSpPr>
            <p:nvPr/>
          </p:nvSpPr>
          <p:spPr>
            <a:xfrm>
              <a:off x="38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38" name="矩形 1037"/>
            <p:cNvSpPr/>
            <p:nvPr/>
          </p:nvSpPr>
          <p:spPr>
            <a:xfrm>
              <a:off x="384" y="4269"/>
              <a:ext cx="21" cy="51"/>
            </a:xfrm>
            <a:prstGeom prst="rect">
              <a:avLst/>
            </a:prstGeom>
            <a:solidFill>
              <a:schemeClr val="bg2">
                <a:alpha val="60001"/>
              </a:schemeClr>
            </a:solidFill>
            <a:ln w="0">
              <a:noFill/>
            </a:ln>
          </p:spPr>
          <p:txBody>
            <a:bodyPr/>
            <a:p>
              <a:endParaRPr lang="zh-CN" altLang="en-US"/>
            </a:p>
          </p:txBody>
        </p:sp>
        <p:sp>
          <p:nvSpPr>
            <p:cNvPr id="1039" name="矩形 1038"/>
            <p:cNvSpPr/>
            <p:nvPr/>
          </p:nvSpPr>
          <p:spPr>
            <a:xfrm>
              <a:off x="829" y="23"/>
              <a:ext cx="21" cy="101"/>
            </a:xfrm>
            <a:prstGeom prst="rect">
              <a:avLst/>
            </a:prstGeom>
            <a:solidFill>
              <a:schemeClr val="bg2">
                <a:alpha val="60001"/>
              </a:schemeClr>
            </a:solidFill>
            <a:ln w="0">
              <a:noFill/>
            </a:ln>
          </p:spPr>
          <p:txBody>
            <a:bodyPr/>
            <a:p>
              <a:endParaRPr lang="zh-CN" altLang="en-US"/>
            </a:p>
          </p:txBody>
        </p:sp>
        <p:sp>
          <p:nvSpPr>
            <p:cNvPr id="1040" name="任意多边形 1039"/>
            <p:cNvSpPr>
              <a:spLocks noEditPoints="1"/>
            </p:cNvSpPr>
            <p:nvPr/>
          </p:nvSpPr>
          <p:spPr>
            <a:xfrm>
              <a:off x="82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1" name="任意多边形 1040"/>
            <p:cNvSpPr>
              <a:spLocks noEditPoints="1"/>
            </p:cNvSpPr>
            <p:nvPr/>
          </p:nvSpPr>
          <p:spPr>
            <a:xfrm>
              <a:off x="82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2" name="任意多边形 1041"/>
            <p:cNvSpPr>
              <a:spLocks noEditPoints="1"/>
            </p:cNvSpPr>
            <p:nvPr/>
          </p:nvSpPr>
          <p:spPr>
            <a:xfrm>
              <a:off x="82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3" name="任意多边形 1042"/>
            <p:cNvSpPr>
              <a:spLocks noEditPoints="1"/>
            </p:cNvSpPr>
            <p:nvPr/>
          </p:nvSpPr>
          <p:spPr>
            <a:xfrm>
              <a:off x="82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4" name="任意多边形 1043"/>
            <p:cNvSpPr>
              <a:spLocks noEditPoints="1"/>
            </p:cNvSpPr>
            <p:nvPr/>
          </p:nvSpPr>
          <p:spPr>
            <a:xfrm>
              <a:off x="82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5" name="任意多边形 1044"/>
            <p:cNvSpPr>
              <a:spLocks noEditPoints="1"/>
            </p:cNvSpPr>
            <p:nvPr/>
          </p:nvSpPr>
          <p:spPr>
            <a:xfrm>
              <a:off x="82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6" name="任意多边形 1045"/>
            <p:cNvSpPr>
              <a:spLocks noEditPoints="1"/>
            </p:cNvSpPr>
            <p:nvPr/>
          </p:nvSpPr>
          <p:spPr>
            <a:xfrm>
              <a:off x="82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7" name="任意多边形 1046"/>
            <p:cNvSpPr>
              <a:spLocks noEditPoints="1"/>
            </p:cNvSpPr>
            <p:nvPr/>
          </p:nvSpPr>
          <p:spPr>
            <a:xfrm>
              <a:off x="82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8" name="任意多边形 1047"/>
            <p:cNvSpPr>
              <a:spLocks noEditPoints="1"/>
            </p:cNvSpPr>
            <p:nvPr/>
          </p:nvSpPr>
          <p:spPr>
            <a:xfrm>
              <a:off x="82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49" name="任意多边形 1048"/>
            <p:cNvSpPr>
              <a:spLocks noEditPoints="1"/>
            </p:cNvSpPr>
            <p:nvPr/>
          </p:nvSpPr>
          <p:spPr>
            <a:xfrm>
              <a:off x="82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0" name="矩形 1049"/>
            <p:cNvSpPr/>
            <p:nvPr/>
          </p:nvSpPr>
          <p:spPr>
            <a:xfrm>
              <a:off x="829" y="4269"/>
              <a:ext cx="21" cy="51"/>
            </a:xfrm>
            <a:prstGeom prst="rect">
              <a:avLst/>
            </a:prstGeom>
            <a:solidFill>
              <a:schemeClr val="bg2">
                <a:alpha val="60001"/>
              </a:schemeClr>
            </a:solidFill>
            <a:ln w="0">
              <a:noFill/>
            </a:ln>
          </p:spPr>
          <p:txBody>
            <a:bodyPr/>
            <a:p>
              <a:endParaRPr lang="zh-CN" altLang="en-US"/>
            </a:p>
          </p:txBody>
        </p:sp>
        <p:sp>
          <p:nvSpPr>
            <p:cNvPr id="1051" name="矩形 1050"/>
            <p:cNvSpPr/>
            <p:nvPr/>
          </p:nvSpPr>
          <p:spPr>
            <a:xfrm>
              <a:off x="1279" y="23"/>
              <a:ext cx="21" cy="101"/>
            </a:xfrm>
            <a:prstGeom prst="rect">
              <a:avLst/>
            </a:prstGeom>
            <a:solidFill>
              <a:schemeClr val="bg2">
                <a:alpha val="60001"/>
              </a:schemeClr>
            </a:solidFill>
            <a:ln w="0">
              <a:noFill/>
            </a:ln>
          </p:spPr>
          <p:txBody>
            <a:bodyPr/>
            <a:p>
              <a:endParaRPr lang="zh-CN" altLang="en-US"/>
            </a:p>
          </p:txBody>
        </p:sp>
        <p:sp>
          <p:nvSpPr>
            <p:cNvPr id="1052" name="任意多边形 1051"/>
            <p:cNvSpPr>
              <a:spLocks noEditPoints="1"/>
            </p:cNvSpPr>
            <p:nvPr/>
          </p:nvSpPr>
          <p:spPr>
            <a:xfrm>
              <a:off x="127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3" name="任意多边形 1052"/>
            <p:cNvSpPr>
              <a:spLocks noEditPoints="1"/>
            </p:cNvSpPr>
            <p:nvPr/>
          </p:nvSpPr>
          <p:spPr>
            <a:xfrm>
              <a:off x="127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4" name="任意多边形 1053"/>
            <p:cNvSpPr>
              <a:spLocks noEditPoints="1"/>
            </p:cNvSpPr>
            <p:nvPr/>
          </p:nvSpPr>
          <p:spPr>
            <a:xfrm>
              <a:off x="127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5" name="任意多边形 1054"/>
            <p:cNvSpPr>
              <a:spLocks noEditPoints="1"/>
            </p:cNvSpPr>
            <p:nvPr/>
          </p:nvSpPr>
          <p:spPr>
            <a:xfrm>
              <a:off x="127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6" name="任意多边形 1055"/>
            <p:cNvSpPr>
              <a:spLocks noEditPoints="1"/>
            </p:cNvSpPr>
            <p:nvPr/>
          </p:nvSpPr>
          <p:spPr>
            <a:xfrm>
              <a:off x="127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7" name="任意多边形 1056"/>
            <p:cNvSpPr>
              <a:spLocks noEditPoints="1"/>
            </p:cNvSpPr>
            <p:nvPr/>
          </p:nvSpPr>
          <p:spPr>
            <a:xfrm>
              <a:off x="127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8" name="任意多边形 1057"/>
            <p:cNvSpPr>
              <a:spLocks noEditPoints="1"/>
            </p:cNvSpPr>
            <p:nvPr/>
          </p:nvSpPr>
          <p:spPr>
            <a:xfrm>
              <a:off x="127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59" name="任意多边形 1058"/>
            <p:cNvSpPr>
              <a:spLocks noEditPoints="1"/>
            </p:cNvSpPr>
            <p:nvPr/>
          </p:nvSpPr>
          <p:spPr>
            <a:xfrm>
              <a:off x="127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0" name="任意多边形 1059"/>
            <p:cNvSpPr>
              <a:spLocks noEditPoints="1"/>
            </p:cNvSpPr>
            <p:nvPr/>
          </p:nvSpPr>
          <p:spPr>
            <a:xfrm>
              <a:off x="127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1" name="任意多边形 1060"/>
            <p:cNvSpPr>
              <a:spLocks noEditPoints="1"/>
            </p:cNvSpPr>
            <p:nvPr/>
          </p:nvSpPr>
          <p:spPr>
            <a:xfrm>
              <a:off x="127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2" name="矩形 1061"/>
            <p:cNvSpPr/>
            <p:nvPr/>
          </p:nvSpPr>
          <p:spPr>
            <a:xfrm>
              <a:off x="1279" y="4269"/>
              <a:ext cx="21" cy="51"/>
            </a:xfrm>
            <a:prstGeom prst="rect">
              <a:avLst/>
            </a:prstGeom>
            <a:solidFill>
              <a:schemeClr val="bg2">
                <a:alpha val="60001"/>
              </a:schemeClr>
            </a:solidFill>
            <a:ln w="0">
              <a:noFill/>
            </a:ln>
          </p:spPr>
          <p:txBody>
            <a:bodyPr/>
            <a:p>
              <a:endParaRPr lang="zh-CN" altLang="en-US"/>
            </a:p>
          </p:txBody>
        </p:sp>
        <p:sp>
          <p:nvSpPr>
            <p:cNvPr id="1063" name="矩形 1062"/>
            <p:cNvSpPr/>
            <p:nvPr/>
          </p:nvSpPr>
          <p:spPr>
            <a:xfrm>
              <a:off x="1724" y="23"/>
              <a:ext cx="21" cy="101"/>
            </a:xfrm>
            <a:prstGeom prst="rect">
              <a:avLst/>
            </a:prstGeom>
            <a:solidFill>
              <a:schemeClr val="bg2">
                <a:alpha val="60001"/>
              </a:schemeClr>
            </a:solidFill>
            <a:ln w="0">
              <a:noFill/>
            </a:ln>
          </p:spPr>
          <p:txBody>
            <a:bodyPr/>
            <a:p>
              <a:endParaRPr lang="zh-CN" altLang="en-US"/>
            </a:p>
          </p:txBody>
        </p:sp>
        <p:sp>
          <p:nvSpPr>
            <p:cNvPr id="1064" name="任意多边形 1063"/>
            <p:cNvSpPr>
              <a:spLocks noEditPoints="1"/>
            </p:cNvSpPr>
            <p:nvPr/>
          </p:nvSpPr>
          <p:spPr>
            <a:xfrm>
              <a:off x="172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5" name="任意多边形 1064"/>
            <p:cNvSpPr>
              <a:spLocks noEditPoints="1"/>
            </p:cNvSpPr>
            <p:nvPr/>
          </p:nvSpPr>
          <p:spPr>
            <a:xfrm>
              <a:off x="172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6" name="任意多边形 1065"/>
            <p:cNvSpPr>
              <a:spLocks noEditPoints="1"/>
            </p:cNvSpPr>
            <p:nvPr/>
          </p:nvSpPr>
          <p:spPr>
            <a:xfrm>
              <a:off x="172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7" name="任意多边形 1066"/>
            <p:cNvSpPr>
              <a:spLocks noEditPoints="1"/>
            </p:cNvSpPr>
            <p:nvPr/>
          </p:nvSpPr>
          <p:spPr>
            <a:xfrm>
              <a:off x="172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8" name="任意多边形 1067"/>
            <p:cNvSpPr>
              <a:spLocks noEditPoints="1"/>
            </p:cNvSpPr>
            <p:nvPr/>
          </p:nvSpPr>
          <p:spPr>
            <a:xfrm>
              <a:off x="172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69" name="任意多边形 1068"/>
            <p:cNvSpPr>
              <a:spLocks noEditPoints="1"/>
            </p:cNvSpPr>
            <p:nvPr/>
          </p:nvSpPr>
          <p:spPr>
            <a:xfrm>
              <a:off x="172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0" name="任意多边形 1069"/>
            <p:cNvSpPr>
              <a:spLocks noEditPoints="1"/>
            </p:cNvSpPr>
            <p:nvPr/>
          </p:nvSpPr>
          <p:spPr>
            <a:xfrm>
              <a:off x="172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1" name="任意多边形 1070"/>
            <p:cNvSpPr>
              <a:spLocks noEditPoints="1"/>
            </p:cNvSpPr>
            <p:nvPr/>
          </p:nvSpPr>
          <p:spPr>
            <a:xfrm>
              <a:off x="172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2" name="任意多边形 1071"/>
            <p:cNvSpPr>
              <a:spLocks noEditPoints="1"/>
            </p:cNvSpPr>
            <p:nvPr/>
          </p:nvSpPr>
          <p:spPr>
            <a:xfrm>
              <a:off x="172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3" name="任意多边形 1072"/>
            <p:cNvSpPr>
              <a:spLocks noEditPoints="1"/>
            </p:cNvSpPr>
            <p:nvPr/>
          </p:nvSpPr>
          <p:spPr>
            <a:xfrm>
              <a:off x="172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4" name="矩形 1073"/>
            <p:cNvSpPr/>
            <p:nvPr/>
          </p:nvSpPr>
          <p:spPr>
            <a:xfrm>
              <a:off x="1724" y="4269"/>
              <a:ext cx="21" cy="51"/>
            </a:xfrm>
            <a:prstGeom prst="rect">
              <a:avLst/>
            </a:prstGeom>
            <a:solidFill>
              <a:schemeClr val="bg2">
                <a:alpha val="60001"/>
              </a:schemeClr>
            </a:solidFill>
            <a:ln w="0">
              <a:noFill/>
            </a:ln>
          </p:spPr>
          <p:txBody>
            <a:bodyPr/>
            <a:p>
              <a:endParaRPr lang="zh-CN" altLang="en-US"/>
            </a:p>
          </p:txBody>
        </p:sp>
        <p:sp>
          <p:nvSpPr>
            <p:cNvPr id="1075" name="矩形 1074"/>
            <p:cNvSpPr/>
            <p:nvPr/>
          </p:nvSpPr>
          <p:spPr>
            <a:xfrm>
              <a:off x="2169" y="23"/>
              <a:ext cx="21" cy="101"/>
            </a:xfrm>
            <a:prstGeom prst="rect">
              <a:avLst/>
            </a:prstGeom>
            <a:solidFill>
              <a:schemeClr val="bg2">
                <a:alpha val="60001"/>
              </a:schemeClr>
            </a:solidFill>
            <a:ln w="0">
              <a:noFill/>
            </a:ln>
          </p:spPr>
          <p:txBody>
            <a:bodyPr/>
            <a:p>
              <a:endParaRPr lang="zh-CN" altLang="en-US"/>
            </a:p>
          </p:txBody>
        </p:sp>
        <p:sp>
          <p:nvSpPr>
            <p:cNvPr id="1076" name="任意多边形 1075"/>
            <p:cNvSpPr>
              <a:spLocks noEditPoints="1"/>
            </p:cNvSpPr>
            <p:nvPr/>
          </p:nvSpPr>
          <p:spPr>
            <a:xfrm>
              <a:off x="216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7" name="任意多边形 1076"/>
            <p:cNvSpPr>
              <a:spLocks noEditPoints="1"/>
            </p:cNvSpPr>
            <p:nvPr/>
          </p:nvSpPr>
          <p:spPr>
            <a:xfrm>
              <a:off x="216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8" name="任意多边形 1077"/>
            <p:cNvSpPr>
              <a:spLocks noEditPoints="1"/>
            </p:cNvSpPr>
            <p:nvPr/>
          </p:nvSpPr>
          <p:spPr>
            <a:xfrm>
              <a:off x="216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79" name="任意多边形 1078"/>
            <p:cNvSpPr>
              <a:spLocks noEditPoints="1"/>
            </p:cNvSpPr>
            <p:nvPr/>
          </p:nvSpPr>
          <p:spPr>
            <a:xfrm>
              <a:off x="216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0" name="任意多边形 1079"/>
            <p:cNvSpPr>
              <a:spLocks noEditPoints="1"/>
            </p:cNvSpPr>
            <p:nvPr/>
          </p:nvSpPr>
          <p:spPr>
            <a:xfrm>
              <a:off x="216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1" name="任意多边形 1080"/>
            <p:cNvSpPr>
              <a:spLocks noEditPoints="1"/>
            </p:cNvSpPr>
            <p:nvPr/>
          </p:nvSpPr>
          <p:spPr>
            <a:xfrm>
              <a:off x="216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2" name="任意多边形 1081"/>
            <p:cNvSpPr>
              <a:spLocks noEditPoints="1"/>
            </p:cNvSpPr>
            <p:nvPr/>
          </p:nvSpPr>
          <p:spPr>
            <a:xfrm>
              <a:off x="216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3" name="任意多边形 1082"/>
            <p:cNvSpPr>
              <a:spLocks noEditPoints="1"/>
            </p:cNvSpPr>
            <p:nvPr/>
          </p:nvSpPr>
          <p:spPr>
            <a:xfrm>
              <a:off x="216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4" name="任意多边形 1083"/>
            <p:cNvSpPr>
              <a:spLocks noEditPoints="1"/>
            </p:cNvSpPr>
            <p:nvPr/>
          </p:nvSpPr>
          <p:spPr>
            <a:xfrm>
              <a:off x="216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5" name="任意多边形 1084"/>
            <p:cNvSpPr>
              <a:spLocks noEditPoints="1"/>
            </p:cNvSpPr>
            <p:nvPr/>
          </p:nvSpPr>
          <p:spPr>
            <a:xfrm>
              <a:off x="216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6" name="矩形 1085"/>
            <p:cNvSpPr/>
            <p:nvPr/>
          </p:nvSpPr>
          <p:spPr>
            <a:xfrm>
              <a:off x="2169" y="4269"/>
              <a:ext cx="21" cy="51"/>
            </a:xfrm>
            <a:prstGeom prst="rect">
              <a:avLst/>
            </a:prstGeom>
            <a:solidFill>
              <a:schemeClr val="bg2">
                <a:alpha val="60001"/>
              </a:schemeClr>
            </a:solidFill>
            <a:ln w="0">
              <a:noFill/>
            </a:ln>
          </p:spPr>
          <p:txBody>
            <a:bodyPr/>
            <a:p>
              <a:endParaRPr lang="zh-CN" altLang="en-US"/>
            </a:p>
          </p:txBody>
        </p:sp>
        <p:sp>
          <p:nvSpPr>
            <p:cNvPr id="1087" name="矩形 1086"/>
            <p:cNvSpPr/>
            <p:nvPr/>
          </p:nvSpPr>
          <p:spPr>
            <a:xfrm>
              <a:off x="2620" y="23"/>
              <a:ext cx="20" cy="101"/>
            </a:xfrm>
            <a:prstGeom prst="rect">
              <a:avLst/>
            </a:prstGeom>
            <a:solidFill>
              <a:schemeClr val="bg2">
                <a:alpha val="60001"/>
              </a:schemeClr>
            </a:solidFill>
            <a:ln w="0">
              <a:noFill/>
            </a:ln>
          </p:spPr>
          <p:txBody>
            <a:bodyPr/>
            <a:p>
              <a:endParaRPr lang="zh-CN" altLang="en-US"/>
            </a:p>
          </p:txBody>
        </p:sp>
        <p:sp>
          <p:nvSpPr>
            <p:cNvPr id="1088" name="任意多边形 1087"/>
            <p:cNvSpPr>
              <a:spLocks noEditPoints="1"/>
            </p:cNvSpPr>
            <p:nvPr/>
          </p:nvSpPr>
          <p:spPr>
            <a:xfrm>
              <a:off x="262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89" name="任意多边形 1088"/>
            <p:cNvSpPr>
              <a:spLocks noEditPoints="1"/>
            </p:cNvSpPr>
            <p:nvPr/>
          </p:nvSpPr>
          <p:spPr>
            <a:xfrm>
              <a:off x="262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0" name="任意多边形 1089"/>
            <p:cNvSpPr>
              <a:spLocks noEditPoints="1"/>
            </p:cNvSpPr>
            <p:nvPr/>
          </p:nvSpPr>
          <p:spPr>
            <a:xfrm>
              <a:off x="262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1" name="任意多边形 1090"/>
            <p:cNvSpPr>
              <a:spLocks noEditPoints="1"/>
            </p:cNvSpPr>
            <p:nvPr/>
          </p:nvSpPr>
          <p:spPr>
            <a:xfrm>
              <a:off x="262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2" name="任意多边形 1091"/>
            <p:cNvSpPr>
              <a:spLocks noEditPoints="1"/>
            </p:cNvSpPr>
            <p:nvPr/>
          </p:nvSpPr>
          <p:spPr>
            <a:xfrm>
              <a:off x="262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3" name="任意多边形 1092"/>
            <p:cNvSpPr>
              <a:spLocks noEditPoints="1"/>
            </p:cNvSpPr>
            <p:nvPr/>
          </p:nvSpPr>
          <p:spPr>
            <a:xfrm>
              <a:off x="262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4" name="任意多边形 1093"/>
            <p:cNvSpPr>
              <a:spLocks noEditPoints="1"/>
            </p:cNvSpPr>
            <p:nvPr/>
          </p:nvSpPr>
          <p:spPr>
            <a:xfrm>
              <a:off x="262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5" name="任意多边形 1094"/>
            <p:cNvSpPr>
              <a:spLocks noEditPoints="1"/>
            </p:cNvSpPr>
            <p:nvPr/>
          </p:nvSpPr>
          <p:spPr>
            <a:xfrm>
              <a:off x="262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6" name="任意多边形 1095"/>
            <p:cNvSpPr>
              <a:spLocks noEditPoints="1"/>
            </p:cNvSpPr>
            <p:nvPr/>
          </p:nvSpPr>
          <p:spPr>
            <a:xfrm>
              <a:off x="262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7" name="任意多边形 1096"/>
            <p:cNvSpPr>
              <a:spLocks noEditPoints="1"/>
            </p:cNvSpPr>
            <p:nvPr/>
          </p:nvSpPr>
          <p:spPr>
            <a:xfrm>
              <a:off x="262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098" name="矩形 1097"/>
            <p:cNvSpPr/>
            <p:nvPr/>
          </p:nvSpPr>
          <p:spPr>
            <a:xfrm>
              <a:off x="2620" y="4269"/>
              <a:ext cx="20" cy="51"/>
            </a:xfrm>
            <a:prstGeom prst="rect">
              <a:avLst/>
            </a:prstGeom>
            <a:solidFill>
              <a:schemeClr val="bg2">
                <a:alpha val="60001"/>
              </a:schemeClr>
            </a:solidFill>
            <a:ln w="0">
              <a:noFill/>
            </a:ln>
          </p:spPr>
          <p:txBody>
            <a:bodyPr/>
            <a:p>
              <a:endParaRPr lang="zh-CN" altLang="en-US"/>
            </a:p>
          </p:txBody>
        </p:sp>
        <p:sp>
          <p:nvSpPr>
            <p:cNvPr id="1099" name="矩形 1098"/>
            <p:cNvSpPr/>
            <p:nvPr/>
          </p:nvSpPr>
          <p:spPr>
            <a:xfrm>
              <a:off x="3065" y="23"/>
              <a:ext cx="20" cy="101"/>
            </a:xfrm>
            <a:prstGeom prst="rect">
              <a:avLst/>
            </a:prstGeom>
            <a:solidFill>
              <a:schemeClr val="bg2">
                <a:alpha val="60001"/>
              </a:schemeClr>
            </a:solidFill>
            <a:ln w="0">
              <a:noFill/>
            </a:ln>
          </p:spPr>
          <p:txBody>
            <a:bodyPr/>
            <a:p>
              <a:endParaRPr lang="zh-CN" altLang="en-US"/>
            </a:p>
          </p:txBody>
        </p:sp>
        <p:sp>
          <p:nvSpPr>
            <p:cNvPr id="1100" name="任意多边形 1099"/>
            <p:cNvSpPr>
              <a:spLocks noEditPoints="1"/>
            </p:cNvSpPr>
            <p:nvPr/>
          </p:nvSpPr>
          <p:spPr>
            <a:xfrm>
              <a:off x="306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1" name="任意多边形 1100"/>
            <p:cNvSpPr>
              <a:spLocks noEditPoints="1"/>
            </p:cNvSpPr>
            <p:nvPr/>
          </p:nvSpPr>
          <p:spPr>
            <a:xfrm>
              <a:off x="306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2" name="任意多边形 1101"/>
            <p:cNvSpPr>
              <a:spLocks noEditPoints="1"/>
            </p:cNvSpPr>
            <p:nvPr/>
          </p:nvSpPr>
          <p:spPr>
            <a:xfrm>
              <a:off x="306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3" name="任意多边形 1102"/>
            <p:cNvSpPr>
              <a:spLocks noEditPoints="1"/>
            </p:cNvSpPr>
            <p:nvPr/>
          </p:nvSpPr>
          <p:spPr>
            <a:xfrm>
              <a:off x="306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4" name="任意多边形 1103"/>
            <p:cNvSpPr>
              <a:spLocks noEditPoints="1"/>
            </p:cNvSpPr>
            <p:nvPr/>
          </p:nvSpPr>
          <p:spPr>
            <a:xfrm>
              <a:off x="306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5" name="任意多边形 1104"/>
            <p:cNvSpPr>
              <a:spLocks noEditPoints="1"/>
            </p:cNvSpPr>
            <p:nvPr/>
          </p:nvSpPr>
          <p:spPr>
            <a:xfrm>
              <a:off x="306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6" name="任意多边形 1105"/>
            <p:cNvSpPr>
              <a:spLocks noEditPoints="1"/>
            </p:cNvSpPr>
            <p:nvPr/>
          </p:nvSpPr>
          <p:spPr>
            <a:xfrm>
              <a:off x="306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7" name="任意多边形 1106"/>
            <p:cNvSpPr>
              <a:spLocks noEditPoints="1"/>
            </p:cNvSpPr>
            <p:nvPr/>
          </p:nvSpPr>
          <p:spPr>
            <a:xfrm>
              <a:off x="306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8" name="任意多边形 1107"/>
            <p:cNvSpPr>
              <a:spLocks noEditPoints="1"/>
            </p:cNvSpPr>
            <p:nvPr/>
          </p:nvSpPr>
          <p:spPr>
            <a:xfrm>
              <a:off x="306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09" name="任意多边形 1108"/>
            <p:cNvSpPr>
              <a:spLocks noEditPoints="1"/>
            </p:cNvSpPr>
            <p:nvPr/>
          </p:nvSpPr>
          <p:spPr>
            <a:xfrm>
              <a:off x="306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0" name="矩形 1109"/>
            <p:cNvSpPr/>
            <p:nvPr/>
          </p:nvSpPr>
          <p:spPr>
            <a:xfrm>
              <a:off x="3065" y="4269"/>
              <a:ext cx="20" cy="51"/>
            </a:xfrm>
            <a:prstGeom prst="rect">
              <a:avLst/>
            </a:prstGeom>
            <a:solidFill>
              <a:schemeClr val="bg2">
                <a:alpha val="60001"/>
              </a:schemeClr>
            </a:solidFill>
            <a:ln w="0">
              <a:noFill/>
            </a:ln>
          </p:spPr>
          <p:txBody>
            <a:bodyPr/>
            <a:p>
              <a:endParaRPr lang="zh-CN" altLang="en-US"/>
            </a:p>
          </p:txBody>
        </p:sp>
        <p:sp>
          <p:nvSpPr>
            <p:cNvPr id="1111" name="矩形 1110"/>
            <p:cNvSpPr/>
            <p:nvPr/>
          </p:nvSpPr>
          <p:spPr>
            <a:xfrm>
              <a:off x="3510" y="23"/>
              <a:ext cx="20" cy="101"/>
            </a:xfrm>
            <a:prstGeom prst="rect">
              <a:avLst/>
            </a:prstGeom>
            <a:solidFill>
              <a:schemeClr val="bg2">
                <a:alpha val="60001"/>
              </a:schemeClr>
            </a:solidFill>
            <a:ln w="0">
              <a:noFill/>
            </a:ln>
          </p:spPr>
          <p:txBody>
            <a:bodyPr/>
            <a:p>
              <a:endParaRPr lang="zh-CN" altLang="en-US"/>
            </a:p>
          </p:txBody>
        </p:sp>
        <p:sp>
          <p:nvSpPr>
            <p:cNvPr id="1112" name="任意多边形 1111"/>
            <p:cNvSpPr>
              <a:spLocks noEditPoints="1"/>
            </p:cNvSpPr>
            <p:nvPr/>
          </p:nvSpPr>
          <p:spPr>
            <a:xfrm>
              <a:off x="351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3" name="任意多边形 1112"/>
            <p:cNvSpPr>
              <a:spLocks noEditPoints="1"/>
            </p:cNvSpPr>
            <p:nvPr/>
          </p:nvSpPr>
          <p:spPr>
            <a:xfrm>
              <a:off x="351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4" name="任意多边形 1113"/>
            <p:cNvSpPr>
              <a:spLocks noEditPoints="1"/>
            </p:cNvSpPr>
            <p:nvPr/>
          </p:nvSpPr>
          <p:spPr>
            <a:xfrm>
              <a:off x="351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5" name="任意多边形 1114"/>
            <p:cNvSpPr>
              <a:spLocks noEditPoints="1"/>
            </p:cNvSpPr>
            <p:nvPr/>
          </p:nvSpPr>
          <p:spPr>
            <a:xfrm>
              <a:off x="351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6" name="任意多边形 1115"/>
            <p:cNvSpPr>
              <a:spLocks noEditPoints="1"/>
            </p:cNvSpPr>
            <p:nvPr/>
          </p:nvSpPr>
          <p:spPr>
            <a:xfrm>
              <a:off x="351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7" name="任意多边形 1116"/>
            <p:cNvSpPr>
              <a:spLocks noEditPoints="1"/>
            </p:cNvSpPr>
            <p:nvPr/>
          </p:nvSpPr>
          <p:spPr>
            <a:xfrm>
              <a:off x="351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8" name="任意多边形 1117"/>
            <p:cNvSpPr>
              <a:spLocks noEditPoints="1"/>
            </p:cNvSpPr>
            <p:nvPr/>
          </p:nvSpPr>
          <p:spPr>
            <a:xfrm>
              <a:off x="351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19" name="任意多边形 1118"/>
            <p:cNvSpPr>
              <a:spLocks noEditPoints="1"/>
            </p:cNvSpPr>
            <p:nvPr/>
          </p:nvSpPr>
          <p:spPr>
            <a:xfrm>
              <a:off x="351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0" name="任意多边形 1119"/>
            <p:cNvSpPr>
              <a:spLocks noEditPoints="1"/>
            </p:cNvSpPr>
            <p:nvPr/>
          </p:nvSpPr>
          <p:spPr>
            <a:xfrm>
              <a:off x="351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1" name="任意多边形 1120"/>
            <p:cNvSpPr>
              <a:spLocks noEditPoints="1"/>
            </p:cNvSpPr>
            <p:nvPr/>
          </p:nvSpPr>
          <p:spPr>
            <a:xfrm>
              <a:off x="351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2" name="矩形 1121"/>
            <p:cNvSpPr/>
            <p:nvPr/>
          </p:nvSpPr>
          <p:spPr>
            <a:xfrm>
              <a:off x="3510" y="4269"/>
              <a:ext cx="20" cy="51"/>
            </a:xfrm>
            <a:prstGeom prst="rect">
              <a:avLst/>
            </a:prstGeom>
            <a:solidFill>
              <a:schemeClr val="bg2">
                <a:alpha val="60001"/>
              </a:schemeClr>
            </a:solidFill>
            <a:ln w="0">
              <a:noFill/>
            </a:ln>
          </p:spPr>
          <p:txBody>
            <a:bodyPr/>
            <a:p>
              <a:endParaRPr lang="zh-CN" altLang="en-US"/>
            </a:p>
          </p:txBody>
        </p:sp>
        <p:sp>
          <p:nvSpPr>
            <p:cNvPr id="1123" name="矩形 1122"/>
            <p:cNvSpPr/>
            <p:nvPr/>
          </p:nvSpPr>
          <p:spPr>
            <a:xfrm>
              <a:off x="3960" y="23"/>
              <a:ext cx="20" cy="101"/>
            </a:xfrm>
            <a:prstGeom prst="rect">
              <a:avLst/>
            </a:prstGeom>
            <a:solidFill>
              <a:schemeClr val="bg2">
                <a:alpha val="60001"/>
              </a:schemeClr>
            </a:solidFill>
            <a:ln w="0">
              <a:noFill/>
            </a:ln>
          </p:spPr>
          <p:txBody>
            <a:bodyPr/>
            <a:p>
              <a:endParaRPr lang="zh-CN" altLang="en-US"/>
            </a:p>
          </p:txBody>
        </p:sp>
        <p:sp>
          <p:nvSpPr>
            <p:cNvPr id="1124" name="任意多边形 1123"/>
            <p:cNvSpPr>
              <a:spLocks noEditPoints="1"/>
            </p:cNvSpPr>
            <p:nvPr/>
          </p:nvSpPr>
          <p:spPr>
            <a:xfrm>
              <a:off x="396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5" name="任意多边形 1124"/>
            <p:cNvSpPr>
              <a:spLocks noEditPoints="1"/>
            </p:cNvSpPr>
            <p:nvPr/>
          </p:nvSpPr>
          <p:spPr>
            <a:xfrm>
              <a:off x="396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6" name="任意多边形 1125"/>
            <p:cNvSpPr>
              <a:spLocks noEditPoints="1"/>
            </p:cNvSpPr>
            <p:nvPr/>
          </p:nvSpPr>
          <p:spPr>
            <a:xfrm>
              <a:off x="396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7" name="任意多边形 1126"/>
            <p:cNvSpPr>
              <a:spLocks noEditPoints="1"/>
            </p:cNvSpPr>
            <p:nvPr/>
          </p:nvSpPr>
          <p:spPr>
            <a:xfrm>
              <a:off x="396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8" name="任意多边形 1127"/>
            <p:cNvSpPr>
              <a:spLocks noEditPoints="1"/>
            </p:cNvSpPr>
            <p:nvPr/>
          </p:nvSpPr>
          <p:spPr>
            <a:xfrm>
              <a:off x="396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29" name="任意多边形 1128"/>
            <p:cNvSpPr>
              <a:spLocks noEditPoints="1"/>
            </p:cNvSpPr>
            <p:nvPr/>
          </p:nvSpPr>
          <p:spPr>
            <a:xfrm>
              <a:off x="396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0" name="任意多边形 1129"/>
            <p:cNvSpPr>
              <a:spLocks noEditPoints="1"/>
            </p:cNvSpPr>
            <p:nvPr/>
          </p:nvSpPr>
          <p:spPr>
            <a:xfrm>
              <a:off x="396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1" name="任意多边形 1130"/>
            <p:cNvSpPr>
              <a:spLocks noEditPoints="1"/>
            </p:cNvSpPr>
            <p:nvPr/>
          </p:nvSpPr>
          <p:spPr>
            <a:xfrm>
              <a:off x="396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2" name="任意多边形 1131"/>
            <p:cNvSpPr>
              <a:spLocks noEditPoints="1"/>
            </p:cNvSpPr>
            <p:nvPr/>
          </p:nvSpPr>
          <p:spPr>
            <a:xfrm>
              <a:off x="396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3" name="任意多边形 1132"/>
            <p:cNvSpPr>
              <a:spLocks noEditPoints="1"/>
            </p:cNvSpPr>
            <p:nvPr/>
          </p:nvSpPr>
          <p:spPr>
            <a:xfrm>
              <a:off x="396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4" name="矩形 1133"/>
            <p:cNvSpPr/>
            <p:nvPr/>
          </p:nvSpPr>
          <p:spPr>
            <a:xfrm>
              <a:off x="3960" y="4269"/>
              <a:ext cx="20" cy="51"/>
            </a:xfrm>
            <a:prstGeom prst="rect">
              <a:avLst/>
            </a:prstGeom>
            <a:solidFill>
              <a:schemeClr val="bg2">
                <a:alpha val="60001"/>
              </a:schemeClr>
            </a:solidFill>
            <a:ln w="0">
              <a:noFill/>
            </a:ln>
          </p:spPr>
          <p:txBody>
            <a:bodyPr/>
            <a:p>
              <a:endParaRPr lang="zh-CN" altLang="en-US"/>
            </a:p>
          </p:txBody>
        </p:sp>
        <p:sp>
          <p:nvSpPr>
            <p:cNvPr id="1135" name="矩形 1134"/>
            <p:cNvSpPr/>
            <p:nvPr/>
          </p:nvSpPr>
          <p:spPr>
            <a:xfrm>
              <a:off x="4405" y="23"/>
              <a:ext cx="20" cy="101"/>
            </a:xfrm>
            <a:prstGeom prst="rect">
              <a:avLst/>
            </a:prstGeom>
            <a:solidFill>
              <a:schemeClr val="bg2">
                <a:alpha val="60001"/>
              </a:schemeClr>
            </a:solidFill>
            <a:ln w="0">
              <a:noFill/>
            </a:ln>
          </p:spPr>
          <p:txBody>
            <a:bodyPr/>
            <a:p>
              <a:endParaRPr lang="zh-CN" altLang="en-US"/>
            </a:p>
          </p:txBody>
        </p:sp>
        <p:sp>
          <p:nvSpPr>
            <p:cNvPr id="1136" name="任意多边形 1135"/>
            <p:cNvSpPr>
              <a:spLocks noEditPoints="1"/>
            </p:cNvSpPr>
            <p:nvPr/>
          </p:nvSpPr>
          <p:spPr>
            <a:xfrm>
              <a:off x="440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7" name="任意多边形 1136"/>
            <p:cNvSpPr>
              <a:spLocks noEditPoints="1"/>
            </p:cNvSpPr>
            <p:nvPr/>
          </p:nvSpPr>
          <p:spPr>
            <a:xfrm>
              <a:off x="440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8" name="任意多边形 1137"/>
            <p:cNvSpPr>
              <a:spLocks noEditPoints="1"/>
            </p:cNvSpPr>
            <p:nvPr/>
          </p:nvSpPr>
          <p:spPr>
            <a:xfrm>
              <a:off x="440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39" name="任意多边形 1138"/>
            <p:cNvSpPr>
              <a:spLocks noEditPoints="1"/>
            </p:cNvSpPr>
            <p:nvPr/>
          </p:nvSpPr>
          <p:spPr>
            <a:xfrm>
              <a:off x="440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0" name="任意多边形 1139"/>
            <p:cNvSpPr>
              <a:spLocks noEditPoints="1"/>
            </p:cNvSpPr>
            <p:nvPr/>
          </p:nvSpPr>
          <p:spPr>
            <a:xfrm>
              <a:off x="440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1" name="任意多边形 1140"/>
            <p:cNvSpPr>
              <a:spLocks noEditPoints="1"/>
            </p:cNvSpPr>
            <p:nvPr/>
          </p:nvSpPr>
          <p:spPr>
            <a:xfrm>
              <a:off x="440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2" name="任意多边形 1141"/>
            <p:cNvSpPr>
              <a:spLocks noEditPoints="1"/>
            </p:cNvSpPr>
            <p:nvPr/>
          </p:nvSpPr>
          <p:spPr>
            <a:xfrm>
              <a:off x="440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3" name="任意多边形 1142"/>
            <p:cNvSpPr>
              <a:spLocks noEditPoints="1"/>
            </p:cNvSpPr>
            <p:nvPr/>
          </p:nvSpPr>
          <p:spPr>
            <a:xfrm>
              <a:off x="440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4" name="任意多边形 1143"/>
            <p:cNvSpPr>
              <a:spLocks noEditPoints="1"/>
            </p:cNvSpPr>
            <p:nvPr/>
          </p:nvSpPr>
          <p:spPr>
            <a:xfrm>
              <a:off x="440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5" name="任意多边形 1144"/>
            <p:cNvSpPr>
              <a:spLocks noEditPoints="1"/>
            </p:cNvSpPr>
            <p:nvPr/>
          </p:nvSpPr>
          <p:spPr>
            <a:xfrm>
              <a:off x="440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6" name="矩形 1145"/>
            <p:cNvSpPr/>
            <p:nvPr/>
          </p:nvSpPr>
          <p:spPr>
            <a:xfrm>
              <a:off x="4405" y="4269"/>
              <a:ext cx="20" cy="51"/>
            </a:xfrm>
            <a:prstGeom prst="rect">
              <a:avLst/>
            </a:prstGeom>
            <a:solidFill>
              <a:schemeClr val="bg2">
                <a:alpha val="60001"/>
              </a:schemeClr>
            </a:solidFill>
            <a:ln w="0">
              <a:noFill/>
            </a:ln>
          </p:spPr>
          <p:txBody>
            <a:bodyPr/>
            <a:p>
              <a:endParaRPr lang="zh-CN" altLang="en-US"/>
            </a:p>
          </p:txBody>
        </p:sp>
        <p:sp>
          <p:nvSpPr>
            <p:cNvPr id="1147" name="矩形 1146"/>
            <p:cNvSpPr/>
            <p:nvPr/>
          </p:nvSpPr>
          <p:spPr>
            <a:xfrm>
              <a:off x="4850" y="23"/>
              <a:ext cx="20" cy="101"/>
            </a:xfrm>
            <a:prstGeom prst="rect">
              <a:avLst/>
            </a:prstGeom>
            <a:solidFill>
              <a:schemeClr val="bg2">
                <a:alpha val="60001"/>
              </a:schemeClr>
            </a:solidFill>
            <a:ln w="0">
              <a:noFill/>
            </a:ln>
          </p:spPr>
          <p:txBody>
            <a:bodyPr/>
            <a:p>
              <a:endParaRPr lang="zh-CN" altLang="en-US"/>
            </a:p>
          </p:txBody>
        </p:sp>
        <p:sp>
          <p:nvSpPr>
            <p:cNvPr id="1148" name="任意多边形 1147"/>
            <p:cNvSpPr>
              <a:spLocks noEditPoints="1"/>
            </p:cNvSpPr>
            <p:nvPr/>
          </p:nvSpPr>
          <p:spPr>
            <a:xfrm>
              <a:off x="485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49" name="任意多边形 1148"/>
            <p:cNvSpPr>
              <a:spLocks noEditPoints="1"/>
            </p:cNvSpPr>
            <p:nvPr/>
          </p:nvSpPr>
          <p:spPr>
            <a:xfrm>
              <a:off x="485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0" name="任意多边形 1149"/>
            <p:cNvSpPr>
              <a:spLocks noEditPoints="1"/>
            </p:cNvSpPr>
            <p:nvPr/>
          </p:nvSpPr>
          <p:spPr>
            <a:xfrm>
              <a:off x="485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1" name="任意多边形 1150"/>
            <p:cNvSpPr>
              <a:spLocks noEditPoints="1"/>
            </p:cNvSpPr>
            <p:nvPr/>
          </p:nvSpPr>
          <p:spPr>
            <a:xfrm>
              <a:off x="485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2" name="任意多边形 1151"/>
            <p:cNvSpPr>
              <a:spLocks noEditPoints="1"/>
            </p:cNvSpPr>
            <p:nvPr/>
          </p:nvSpPr>
          <p:spPr>
            <a:xfrm>
              <a:off x="485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3" name="任意多边形 1152"/>
            <p:cNvSpPr>
              <a:spLocks noEditPoints="1"/>
            </p:cNvSpPr>
            <p:nvPr/>
          </p:nvSpPr>
          <p:spPr>
            <a:xfrm>
              <a:off x="485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4" name="任意多边形 1153"/>
            <p:cNvSpPr>
              <a:spLocks noEditPoints="1"/>
            </p:cNvSpPr>
            <p:nvPr/>
          </p:nvSpPr>
          <p:spPr>
            <a:xfrm>
              <a:off x="485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5" name="任意多边形 1154"/>
            <p:cNvSpPr>
              <a:spLocks noEditPoints="1"/>
            </p:cNvSpPr>
            <p:nvPr/>
          </p:nvSpPr>
          <p:spPr>
            <a:xfrm>
              <a:off x="485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6" name="任意多边形 1155"/>
            <p:cNvSpPr>
              <a:spLocks noEditPoints="1"/>
            </p:cNvSpPr>
            <p:nvPr/>
          </p:nvSpPr>
          <p:spPr>
            <a:xfrm>
              <a:off x="485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7" name="任意多边形 1156"/>
            <p:cNvSpPr>
              <a:spLocks noEditPoints="1"/>
            </p:cNvSpPr>
            <p:nvPr/>
          </p:nvSpPr>
          <p:spPr>
            <a:xfrm>
              <a:off x="485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58" name="矩形 1157"/>
            <p:cNvSpPr/>
            <p:nvPr/>
          </p:nvSpPr>
          <p:spPr>
            <a:xfrm>
              <a:off x="4850" y="4269"/>
              <a:ext cx="20" cy="51"/>
            </a:xfrm>
            <a:prstGeom prst="rect">
              <a:avLst/>
            </a:prstGeom>
            <a:solidFill>
              <a:schemeClr val="bg2">
                <a:alpha val="60001"/>
              </a:schemeClr>
            </a:solidFill>
            <a:ln w="0">
              <a:noFill/>
            </a:ln>
          </p:spPr>
          <p:txBody>
            <a:bodyPr/>
            <a:p>
              <a:endParaRPr lang="zh-CN" altLang="en-US"/>
            </a:p>
          </p:txBody>
        </p:sp>
        <p:sp>
          <p:nvSpPr>
            <p:cNvPr id="1159" name="矩形 1158"/>
            <p:cNvSpPr/>
            <p:nvPr/>
          </p:nvSpPr>
          <p:spPr>
            <a:xfrm>
              <a:off x="5300" y="23"/>
              <a:ext cx="20" cy="101"/>
            </a:xfrm>
            <a:prstGeom prst="rect">
              <a:avLst/>
            </a:prstGeom>
            <a:solidFill>
              <a:schemeClr val="bg2">
                <a:alpha val="60001"/>
              </a:schemeClr>
            </a:solidFill>
            <a:ln w="0">
              <a:noFill/>
            </a:ln>
          </p:spPr>
          <p:txBody>
            <a:bodyPr/>
            <a:p>
              <a:endParaRPr lang="zh-CN" altLang="en-US"/>
            </a:p>
          </p:txBody>
        </p:sp>
        <p:sp>
          <p:nvSpPr>
            <p:cNvPr id="1160" name="任意多边形 1159"/>
            <p:cNvSpPr>
              <a:spLocks noEditPoints="1"/>
            </p:cNvSpPr>
            <p:nvPr/>
          </p:nvSpPr>
          <p:spPr>
            <a:xfrm>
              <a:off x="530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1" name="任意多边形 1160"/>
            <p:cNvSpPr>
              <a:spLocks noEditPoints="1"/>
            </p:cNvSpPr>
            <p:nvPr/>
          </p:nvSpPr>
          <p:spPr>
            <a:xfrm>
              <a:off x="530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2" name="任意多边形 1161"/>
            <p:cNvSpPr>
              <a:spLocks noEditPoints="1"/>
            </p:cNvSpPr>
            <p:nvPr/>
          </p:nvSpPr>
          <p:spPr>
            <a:xfrm>
              <a:off x="530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3" name="任意多边形 1162"/>
            <p:cNvSpPr>
              <a:spLocks noEditPoints="1"/>
            </p:cNvSpPr>
            <p:nvPr/>
          </p:nvSpPr>
          <p:spPr>
            <a:xfrm>
              <a:off x="530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4" name="任意多边形 1163"/>
            <p:cNvSpPr>
              <a:spLocks noEditPoints="1"/>
            </p:cNvSpPr>
            <p:nvPr/>
          </p:nvSpPr>
          <p:spPr>
            <a:xfrm>
              <a:off x="530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5" name="任意多边形 1164"/>
            <p:cNvSpPr>
              <a:spLocks noEditPoints="1"/>
            </p:cNvSpPr>
            <p:nvPr/>
          </p:nvSpPr>
          <p:spPr>
            <a:xfrm>
              <a:off x="530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6" name="任意多边形 1165"/>
            <p:cNvSpPr>
              <a:spLocks noEditPoints="1"/>
            </p:cNvSpPr>
            <p:nvPr/>
          </p:nvSpPr>
          <p:spPr>
            <a:xfrm>
              <a:off x="530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7" name="任意多边形 1166"/>
            <p:cNvSpPr>
              <a:spLocks noEditPoints="1"/>
            </p:cNvSpPr>
            <p:nvPr/>
          </p:nvSpPr>
          <p:spPr>
            <a:xfrm>
              <a:off x="530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8" name="任意多边形 1167"/>
            <p:cNvSpPr>
              <a:spLocks noEditPoints="1"/>
            </p:cNvSpPr>
            <p:nvPr/>
          </p:nvSpPr>
          <p:spPr>
            <a:xfrm>
              <a:off x="530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69" name="任意多边形 1168"/>
            <p:cNvSpPr>
              <a:spLocks noEditPoints="1"/>
            </p:cNvSpPr>
            <p:nvPr/>
          </p:nvSpPr>
          <p:spPr>
            <a:xfrm>
              <a:off x="530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a:p>
          </p:txBody>
        </p:sp>
        <p:sp>
          <p:nvSpPr>
            <p:cNvPr id="1170" name="矩形 1169"/>
            <p:cNvSpPr/>
            <p:nvPr/>
          </p:nvSpPr>
          <p:spPr>
            <a:xfrm>
              <a:off x="5300" y="4269"/>
              <a:ext cx="20" cy="51"/>
            </a:xfrm>
            <a:prstGeom prst="rect">
              <a:avLst/>
            </a:prstGeom>
            <a:solidFill>
              <a:schemeClr val="bg2">
                <a:alpha val="60001"/>
              </a:schemeClr>
            </a:solidFill>
            <a:ln w="0">
              <a:noFill/>
            </a:ln>
          </p:spPr>
          <p:txBody>
            <a:bodyPr/>
            <a:p>
              <a:endParaRPr lang="zh-CN" altLang="en-US"/>
            </a:p>
          </p:txBody>
        </p:sp>
        <p:sp>
          <p:nvSpPr>
            <p:cNvPr id="1171" name="任意多边形 1170"/>
            <p:cNvSpPr/>
            <p:nvPr/>
          </p:nvSpPr>
          <p:spPr>
            <a:xfrm>
              <a:off x="349" y="3304"/>
              <a:ext cx="20" cy="10"/>
            </a:xfrm>
            <a:custGeom>
              <a:avLst/>
              <a:gdLst/>
              <a:ahLst/>
              <a:cxnLst/>
              <a:pathLst>
                <a:path w="4" h="2">
                  <a:moveTo>
                    <a:pt x="0" y="1"/>
                  </a:moveTo>
                  <a:cubicBezTo>
                    <a:pt x="1" y="2"/>
                    <a:pt x="4" y="0"/>
                    <a:pt x="0" y="1"/>
                  </a:cubicBezTo>
                  <a:close/>
                </a:path>
              </a:pathLst>
            </a:custGeom>
            <a:solidFill>
              <a:schemeClr val="bg2">
                <a:alpha val="60001"/>
              </a:schemeClr>
            </a:solidFill>
            <a:ln w="0">
              <a:noFill/>
            </a:ln>
          </p:spPr>
          <p:txBody>
            <a:bodyPr/>
            <a:p>
              <a:endParaRPr lang="zh-CN" altLang="en-US"/>
            </a:p>
          </p:txBody>
        </p:sp>
      </p:grpSp>
      <p:grpSp>
        <p:nvGrpSpPr>
          <p:cNvPr id="1172" name="组合 1171"/>
          <p:cNvGrpSpPr/>
          <p:nvPr/>
        </p:nvGrpSpPr>
        <p:grpSpPr>
          <a:xfrm>
            <a:off x="1422400" y="3444875"/>
            <a:ext cx="711200" cy="492125"/>
            <a:chOff x="96" y="2784"/>
            <a:chExt cx="1062" cy="981"/>
          </a:xfrm>
        </p:grpSpPr>
        <p:sp>
          <p:nvSpPr>
            <p:cNvPr id="1173" name="任意多边形 1172"/>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174" name="任意多边形 1173"/>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175" name="任意多边形 1174"/>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176" name="任意多边形 1175"/>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177" name="任意多边形 1176"/>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178" name="任意多边形 1177"/>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179" name="任意多边形 1178"/>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180" name="任意多边形 1179"/>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181" name="任意多边形 1180"/>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182" name="任意多边形 1181"/>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183" name="任意多边形 1182"/>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184" name="任意多边形 1183"/>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185" name="任意多边形 1184"/>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186" name="组合 1185"/>
          <p:cNvGrpSpPr/>
          <p:nvPr/>
        </p:nvGrpSpPr>
        <p:grpSpPr>
          <a:xfrm>
            <a:off x="1422400" y="4552950"/>
            <a:ext cx="711200" cy="492125"/>
            <a:chOff x="96" y="2784"/>
            <a:chExt cx="1062" cy="981"/>
          </a:xfrm>
        </p:grpSpPr>
        <p:sp>
          <p:nvSpPr>
            <p:cNvPr id="1187" name="任意多边形 1186"/>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188" name="任意多边形 1187"/>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189" name="任意多边形 1188"/>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190" name="任意多边形 1189"/>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191" name="任意多边形 1190"/>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192" name="任意多边形 1191"/>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193" name="任意多边形 1192"/>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194" name="任意多边形 1193"/>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195" name="任意多边形 1194"/>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196" name="任意多边形 1195"/>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197" name="任意多边形 1196"/>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198" name="任意多边形 1197"/>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199" name="任意多边形 1198"/>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00" name="组合 1199"/>
          <p:cNvGrpSpPr/>
          <p:nvPr/>
        </p:nvGrpSpPr>
        <p:grpSpPr>
          <a:xfrm>
            <a:off x="1422400" y="5562600"/>
            <a:ext cx="711200" cy="492125"/>
            <a:chOff x="96" y="2784"/>
            <a:chExt cx="1062" cy="981"/>
          </a:xfrm>
        </p:grpSpPr>
        <p:sp>
          <p:nvSpPr>
            <p:cNvPr id="1201" name="任意多边形 1200"/>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02" name="任意多边形 1201"/>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03" name="任意多边形 1202"/>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04" name="任意多边形 1203"/>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05" name="任意多边形 1204"/>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06" name="任意多边形 1205"/>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07" name="任意多边形 1206"/>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08" name="任意多边形 1207"/>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09" name="任意多边形 1208"/>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10" name="任意多边形 1209"/>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11" name="任意多边形 1210"/>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12" name="任意多边形 1211"/>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13" name="任意多边形 1212"/>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14" name="组合 1213"/>
          <p:cNvGrpSpPr/>
          <p:nvPr/>
        </p:nvGrpSpPr>
        <p:grpSpPr>
          <a:xfrm>
            <a:off x="508000" y="3962400"/>
            <a:ext cx="711200" cy="492125"/>
            <a:chOff x="96" y="2784"/>
            <a:chExt cx="1062" cy="981"/>
          </a:xfrm>
        </p:grpSpPr>
        <p:sp>
          <p:nvSpPr>
            <p:cNvPr id="1215" name="任意多边形 1214"/>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16" name="任意多边形 1215"/>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17" name="任意多边形 1216"/>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18" name="任意多边形 1217"/>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19" name="任意多边形 1218"/>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20" name="任意多边形 1219"/>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21" name="任意多边形 1220"/>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22" name="任意多边形 1221"/>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23" name="任意多边形 1222"/>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24" name="任意多边形 1223"/>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25" name="任意多边形 1224"/>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26" name="任意多边形 1225"/>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27" name="任意多边形 1226"/>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28" name="组合 1227"/>
          <p:cNvGrpSpPr/>
          <p:nvPr/>
        </p:nvGrpSpPr>
        <p:grpSpPr>
          <a:xfrm>
            <a:off x="508000" y="5070475"/>
            <a:ext cx="711200" cy="492125"/>
            <a:chOff x="96" y="2784"/>
            <a:chExt cx="1062" cy="981"/>
          </a:xfrm>
        </p:grpSpPr>
        <p:sp>
          <p:nvSpPr>
            <p:cNvPr id="1229" name="任意多边形 1228"/>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30" name="任意多边形 1229"/>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31" name="任意多边形 1230"/>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32" name="任意多边形 1231"/>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33" name="任意多边形 1232"/>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34" name="任意多边形 1233"/>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35" name="任意多边形 1234"/>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36" name="任意多边形 1235"/>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37" name="任意多边形 1236"/>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38" name="任意多边形 1237"/>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39" name="任意多边形 1238"/>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40" name="任意多边形 1239"/>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41" name="任意多边形 1240"/>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42" name="组合 1241"/>
          <p:cNvGrpSpPr/>
          <p:nvPr/>
        </p:nvGrpSpPr>
        <p:grpSpPr>
          <a:xfrm>
            <a:off x="508000" y="6121400"/>
            <a:ext cx="711200" cy="492125"/>
            <a:chOff x="96" y="2784"/>
            <a:chExt cx="1062" cy="981"/>
          </a:xfrm>
        </p:grpSpPr>
        <p:sp>
          <p:nvSpPr>
            <p:cNvPr id="1243" name="任意多边形 1242"/>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a:p>
          </p:txBody>
        </p:sp>
        <p:sp>
          <p:nvSpPr>
            <p:cNvPr id="1244" name="任意多边形 1243"/>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a:p>
          </p:txBody>
        </p:sp>
        <p:sp>
          <p:nvSpPr>
            <p:cNvPr id="1245" name="任意多边形 1244"/>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a:p>
          </p:txBody>
        </p:sp>
        <p:sp>
          <p:nvSpPr>
            <p:cNvPr id="1246" name="任意多边形 1245"/>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a:p>
          </p:txBody>
        </p:sp>
        <p:sp>
          <p:nvSpPr>
            <p:cNvPr id="1247" name="任意多边形 1246"/>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a:p>
          </p:txBody>
        </p:sp>
        <p:sp>
          <p:nvSpPr>
            <p:cNvPr id="1248" name="任意多边形 1247"/>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a:p>
          </p:txBody>
        </p:sp>
        <p:sp>
          <p:nvSpPr>
            <p:cNvPr id="1249" name="任意多边形 1248"/>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a:p>
          </p:txBody>
        </p:sp>
        <p:sp>
          <p:nvSpPr>
            <p:cNvPr id="1250" name="任意多边形 1249"/>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a:p>
          </p:txBody>
        </p:sp>
        <p:sp>
          <p:nvSpPr>
            <p:cNvPr id="1251" name="任意多边形 1250"/>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a:p>
          </p:txBody>
        </p:sp>
        <p:sp>
          <p:nvSpPr>
            <p:cNvPr id="1252" name="任意多边形 1251"/>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a:p>
          </p:txBody>
        </p:sp>
        <p:sp>
          <p:nvSpPr>
            <p:cNvPr id="1253" name="任意多边形 1252"/>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a:p>
          </p:txBody>
        </p:sp>
        <p:sp>
          <p:nvSpPr>
            <p:cNvPr id="1254" name="任意多边形 1253"/>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a:p>
          </p:txBody>
        </p:sp>
        <p:sp>
          <p:nvSpPr>
            <p:cNvPr id="1255" name="任意多边形 1254"/>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a:p>
          </p:txBody>
        </p:sp>
      </p:grpSp>
      <p:grpSp>
        <p:nvGrpSpPr>
          <p:cNvPr id="1256" name="组合 1255"/>
          <p:cNvGrpSpPr/>
          <p:nvPr/>
        </p:nvGrpSpPr>
        <p:grpSpPr>
          <a:xfrm>
            <a:off x="9245600" y="-7937"/>
            <a:ext cx="3090333" cy="2063750"/>
            <a:chOff x="4080" y="-5"/>
            <a:chExt cx="1748" cy="1556"/>
          </a:xfrm>
        </p:grpSpPr>
        <p:sp>
          <p:nvSpPr>
            <p:cNvPr id="1257" name="任意多边形 1256"/>
            <p:cNvSpPr/>
            <p:nvPr userDrawn="1"/>
          </p:nvSpPr>
          <p:spPr>
            <a:xfrm>
              <a:off x="4161" y="-5"/>
              <a:ext cx="1586" cy="1443"/>
            </a:xfrm>
            <a:custGeom>
              <a:avLst/>
              <a:gdLst/>
              <a:ahLst/>
              <a:cxnLst/>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ln>
          </p:spPr>
          <p:txBody>
            <a:bodyPr/>
            <a:p>
              <a:endParaRPr lang="zh-CN" altLang="en-US"/>
            </a:p>
          </p:txBody>
        </p:sp>
        <p:grpSp>
          <p:nvGrpSpPr>
            <p:cNvPr id="1258" name="组合 1257"/>
            <p:cNvGrpSpPr/>
            <p:nvPr userDrawn="1"/>
          </p:nvGrpSpPr>
          <p:grpSpPr>
            <a:xfrm>
              <a:off x="4080" y="0"/>
              <a:ext cx="1748" cy="1551"/>
              <a:chOff x="2918" y="18"/>
              <a:chExt cx="2958" cy="2699"/>
            </a:xfrm>
          </p:grpSpPr>
          <p:sp>
            <p:nvSpPr>
              <p:cNvPr id="1259" name="任意多边形 1258"/>
              <p:cNvSpPr/>
              <p:nvPr/>
            </p:nvSpPr>
            <p:spPr>
              <a:xfrm>
                <a:off x="3060" y="18"/>
                <a:ext cx="490" cy="187"/>
              </a:xfrm>
              <a:custGeom>
                <a:avLst/>
                <a:gdLst/>
                <a:ahLst/>
                <a:cxnLst/>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ln>
            </p:spPr>
            <p:txBody>
              <a:bodyPr/>
              <a:p>
                <a:endParaRPr lang="zh-CN" altLang="en-US"/>
              </a:p>
            </p:txBody>
          </p:sp>
          <p:sp>
            <p:nvSpPr>
              <p:cNvPr id="1260" name="任意多边形 1259"/>
              <p:cNvSpPr>
                <a:spLocks noEditPoints="1"/>
              </p:cNvSpPr>
              <p:nvPr/>
            </p:nvSpPr>
            <p:spPr>
              <a:xfrm>
                <a:off x="2918" y="18"/>
                <a:ext cx="2958" cy="2699"/>
              </a:xfrm>
              <a:custGeom>
                <a:avLst/>
                <a:gdLst/>
                <a:ahLst/>
                <a:cxnLst/>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ln>
            </p:spPr>
            <p:txBody>
              <a:bodyPr/>
              <a:p>
                <a:endParaRPr lang="zh-CN" altLang="en-US"/>
              </a:p>
            </p:txBody>
          </p:sp>
          <p:sp>
            <p:nvSpPr>
              <p:cNvPr id="1261" name="任意多边形 1260"/>
              <p:cNvSpPr/>
              <p:nvPr/>
            </p:nvSpPr>
            <p:spPr>
              <a:xfrm>
                <a:off x="3621" y="1287"/>
                <a:ext cx="238" cy="283"/>
              </a:xfrm>
              <a:custGeom>
                <a:avLst/>
                <a:gdLst/>
                <a:ahLst/>
                <a:cxnLst/>
                <a:pathLst>
                  <a:path w="47" h="56">
                    <a:moveTo>
                      <a:pt x="40" y="15"/>
                    </a:moveTo>
                    <a:cubicBezTo>
                      <a:pt x="37" y="0"/>
                      <a:pt x="0" y="23"/>
                      <a:pt x="27" y="56"/>
                    </a:cubicBezTo>
                    <a:cubicBezTo>
                      <a:pt x="27" y="56"/>
                      <a:pt x="47" y="49"/>
                      <a:pt x="40" y="15"/>
                    </a:cubicBezTo>
                    <a:close/>
                  </a:path>
                </a:pathLst>
              </a:custGeom>
              <a:solidFill>
                <a:schemeClr val="bg1"/>
              </a:solidFill>
              <a:ln w="0">
                <a:noFill/>
              </a:ln>
            </p:spPr>
            <p:txBody>
              <a:bodyPr/>
              <a:p>
                <a:endParaRPr lang="zh-CN" altLang="en-US"/>
              </a:p>
            </p:txBody>
          </p:sp>
          <p:sp>
            <p:nvSpPr>
              <p:cNvPr id="1262" name="任意多边形 1261"/>
              <p:cNvSpPr/>
              <p:nvPr/>
            </p:nvSpPr>
            <p:spPr>
              <a:xfrm>
                <a:off x="3403" y="1403"/>
                <a:ext cx="208" cy="379"/>
              </a:xfrm>
              <a:custGeom>
                <a:avLst/>
                <a:gdLst/>
                <a:ahLst/>
                <a:cxnLst/>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ln>
            </p:spPr>
            <p:txBody>
              <a:bodyPr/>
              <a:p>
                <a:endParaRPr lang="zh-CN" altLang="en-US"/>
              </a:p>
            </p:txBody>
          </p:sp>
          <p:sp>
            <p:nvSpPr>
              <p:cNvPr id="1263" name="任意多边形 1262"/>
              <p:cNvSpPr/>
              <p:nvPr/>
            </p:nvSpPr>
            <p:spPr>
              <a:xfrm>
                <a:off x="3272" y="645"/>
                <a:ext cx="683" cy="318"/>
              </a:xfrm>
              <a:custGeom>
                <a:avLst/>
                <a:gdLst/>
                <a:ahLst/>
                <a:cxnLst/>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ln>
            </p:spPr>
            <p:txBody>
              <a:bodyPr/>
              <a:p>
                <a:endParaRPr lang="zh-CN" altLang="en-US"/>
              </a:p>
            </p:txBody>
          </p:sp>
          <p:sp>
            <p:nvSpPr>
              <p:cNvPr id="1264" name="任意多边形 1263"/>
              <p:cNvSpPr/>
              <p:nvPr/>
            </p:nvSpPr>
            <p:spPr>
              <a:xfrm>
                <a:off x="4046" y="1545"/>
                <a:ext cx="490" cy="515"/>
              </a:xfrm>
              <a:custGeom>
                <a:avLst/>
                <a:gdLst/>
                <a:ahLst/>
                <a:cxnLst/>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ln>
            </p:spPr>
            <p:txBody>
              <a:bodyPr/>
              <a:p>
                <a:endParaRPr lang="zh-CN" altLang="en-US"/>
              </a:p>
            </p:txBody>
          </p:sp>
          <p:sp>
            <p:nvSpPr>
              <p:cNvPr id="1265" name="任意多边形 1264"/>
              <p:cNvSpPr/>
              <p:nvPr/>
            </p:nvSpPr>
            <p:spPr>
              <a:xfrm>
                <a:off x="5173" y="1024"/>
                <a:ext cx="501" cy="96"/>
              </a:xfrm>
              <a:custGeom>
                <a:avLst/>
                <a:gdLst/>
                <a:ahLst/>
                <a:cxnLst/>
                <a:pathLst>
                  <a:path w="99" h="19">
                    <a:moveTo>
                      <a:pt x="15" y="0"/>
                    </a:moveTo>
                    <a:cubicBezTo>
                      <a:pt x="0" y="0"/>
                      <a:pt x="19" y="19"/>
                      <a:pt x="40" y="15"/>
                    </a:cubicBezTo>
                    <a:cubicBezTo>
                      <a:pt x="99" y="1"/>
                      <a:pt x="15" y="0"/>
                      <a:pt x="15" y="0"/>
                    </a:cubicBezTo>
                    <a:close/>
                  </a:path>
                </a:pathLst>
              </a:custGeom>
              <a:solidFill>
                <a:schemeClr val="bg1"/>
              </a:solidFill>
              <a:ln w="0">
                <a:noFill/>
              </a:ln>
            </p:spPr>
            <p:txBody>
              <a:bodyPr/>
              <a:p>
                <a:endParaRPr lang="zh-CN" altLang="en-US"/>
              </a:p>
            </p:txBody>
          </p:sp>
          <p:sp>
            <p:nvSpPr>
              <p:cNvPr id="1266" name="任意多边形 1265"/>
              <p:cNvSpPr/>
              <p:nvPr/>
            </p:nvSpPr>
            <p:spPr>
              <a:xfrm>
                <a:off x="5340" y="1004"/>
                <a:ext cx="385" cy="237"/>
              </a:xfrm>
              <a:custGeom>
                <a:avLst/>
                <a:gdLst/>
                <a:ahLst/>
                <a:cxnLst/>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ln>
            </p:spPr>
            <p:txBody>
              <a:bodyPr/>
              <a:p>
                <a:endParaRPr lang="zh-CN" altLang="en-US"/>
              </a:p>
            </p:txBody>
          </p:sp>
          <p:sp>
            <p:nvSpPr>
              <p:cNvPr id="1267" name="任意多边形 1266"/>
              <p:cNvSpPr/>
              <p:nvPr/>
            </p:nvSpPr>
            <p:spPr>
              <a:xfrm>
                <a:off x="5325" y="1201"/>
                <a:ext cx="415" cy="187"/>
              </a:xfrm>
              <a:custGeom>
                <a:avLst/>
                <a:gdLst/>
                <a:ahLst/>
                <a:cxnLst/>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ln>
            </p:spPr>
            <p:txBody>
              <a:bodyPr/>
              <a:p>
                <a:endParaRPr lang="zh-CN" altLang="en-US"/>
              </a:p>
            </p:txBody>
          </p:sp>
          <p:sp>
            <p:nvSpPr>
              <p:cNvPr id="1268" name="任意多边形 1267"/>
              <p:cNvSpPr/>
              <p:nvPr/>
            </p:nvSpPr>
            <p:spPr>
              <a:xfrm>
                <a:off x="5001" y="1378"/>
                <a:ext cx="698" cy="167"/>
              </a:xfrm>
              <a:custGeom>
                <a:avLst/>
                <a:gdLst/>
                <a:ahLst/>
                <a:cxnLst/>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ln>
            </p:spPr>
            <p:txBody>
              <a:bodyPr/>
              <a:p>
                <a:endParaRPr lang="zh-CN" altLang="en-US"/>
              </a:p>
            </p:txBody>
          </p:sp>
          <p:sp>
            <p:nvSpPr>
              <p:cNvPr id="1269" name="任意多边形 1268"/>
              <p:cNvSpPr/>
              <p:nvPr/>
            </p:nvSpPr>
            <p:spPr>
              <a:xfrm>
                <a:off x="5077" y="1540"/>
                <a:ext cx="567" cy="146"/>
              </a:xfrm>
              <a:custGeom>
                <a:avLst/>
                <a:gdLst/>
                <a:ahLst/>
                <a:cxnLst/>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ln>
            </p:spPr>
            <p:txBody>
              <a:bodyPr/>
              <a:p>
                <a:endParaRPr lang="zh-CN" altLang="en-US"/>
              </a:p>
            </p:txBody>
          </p:sp>
          <p:sp>
            <p:nvSpPr>
              <p:cNvPr id="1270" name="任意多边形 1269"/>
              <p:cNvSpPr/>
              <p:nvPr/>
            </p:nvSpPr>
            <p:spPr>
              <a:xfrm>
                <a:off x="5042" y="1656"/>
                <a:ext cx="581" cy="480"/>
              </a:xfrm>
              <a:custGeom>
                <a:avLst/>
                <a:gdLst/>
                <a:ahLst/>
                <a:cxnLst/>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ln>
            </p:spPr>
            <p:txBody>
              <a:bodyPr/>
              <a:p>
                <a:endParaRPr lang="zh-CN" altLang="en-US"/>
              </a:p>
            </p:txBody>
          </p:sp>
          <p:sp>
            <p:nvSpPr>
              <p:cNvPr id="1271" name="任意多边形 1270"/>
              <p:cNvSpPr/>
              <p:nvPr/>
            </p:nvSpPr>
            <p:spPr>
              <a:xfrm>
                <a:off x="5421" y="1464"/>
                <a:ext cx="329" cy="854"/>
              </a:xfrm>
              <a:custGeom>
                <a:avLst/>
                <a:gdLst/>
                <a:ahLst/>
                <a:cxnLst/>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ln>
            </p:spPr>
            <p:txBody>
              <a:bodyPr/>
              <a:p>
                <a:endParaRPr lang="zh-CN" altLang="en-US"/>
              </a:p>
            </p:txBody>
          </p:sp>
        </p:grpSp>
      </p:grpSp>
      <p:sp>
        <p:nvSpPr>
          <p:cNvPr id="1272" name="标题 1271"/>
          <p:cNvSpPr>
            <a:spLocks noGrp="1" noRot="1"/>
          </p:cNvSpPr>
          <p:nvPr>
            <p:ph type="title"/>
          </p:nvPr>
        </p:nvSpPr>
        <p:spPr>
          <a:xfrm>
            <a:off x="397933" y="228600"/>
            <a:ext cx="11387667"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273" name="文本占位符 1272"/>
          <p:cNvSpPr>
            <a:spLocks noGrp="1" noRot="1"/>
          </p:cNvSpPr>
          <p:nvPr>
            <p:ph type="body" idx="1"/>
          </p:nvPr>
        </p:nvSpPr>
        <p:spPr>
          <a:xfrm>
            <a:off x="812800" y="1600200"/>
            <a:ext cx="10871200" cy="44989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74" name="日期占位符 1273"/>
          <p:cNvSpPr>
            <a:spLocks noGrp="1"/>
          </p:cNvSpPr>
          <p:nvPr>
            <p:ph type="dt" sz="half" idx="2"/>
          </p:nvPr>
        </p:nvSpPr>
        <p:spPr>
          <a:xfrm>
            <a:off x="397933" y="6245225"/>
            <a:ext cx="3052233" cy="476250"/>
          </a:xfrm>
          <a:prstGeom prst="rect">
            <a:avLst/>
          </a:prstGeom>
          <a:noFill/>
          <a:ln w="9525">
            <a:noFill/>
          </a:ln>
        </p:spPr>
        <p:txBody>
          <a:bodyPr/>
          <a:lstStyle>
            <a:lvl1pPr>
              <a:defRPr sz="1400">
                <a:ea typeface="宋体" panose="02010600030101010101" pitchFamily="2" charset="-122"/>
              </a:defRPr>
            </a:lvl1p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
        <p:nvSpPr>
          <p:cNvPr id="1275" name="页脚占位符 1274"/>
          <p:cNvSpPr>
            <a:spLocks noGrp="1"/>
          </p:cNvSpPr>
          <p:nvPr>
            <p:ph type="ftr" sz="quarter" idx="3"/>
          </p:nvPr>
        </p:nvSpPr>
        <p:spPr>
          <a:xfrm>
            <a:off x="4161367" y="6245225"/>
            <a:ext cx="3860800" cy="476250"/>
          </a:xfrm>
          <a:prstGeom prst="rect">
            <a:avLst/>
          </a:prstGeom>
          <a:noFill/>
          <a:ln w="9525">
            <a:noFill/>
          </a:ln>
        </p:spPr>
        <p:txBody>
          <a:bodyPr/>
          <a:lstStyle>
            <a:lvl1pPr algn="ctr">
              <a:defRPr sz="1400">
                <a:ea typeface="宋体" panose="02010600030101010101" pitchFamily="2" charset="-122"/>
              </a:defRPr>
            </a:lvl1pPr>
          </a:lstStyle>
          <a:p>
            <a:pPr lvl="0" eaLnBrk="1" hangingPunct="1"/>
            <a:endParaRPr lang="zh-CN" altLang="en-US" dirty="0">
              <a:latin typeface="Arial" panose="020B0604020202020204" pitchFamily="34" charset="0"/>
            </a:endParaRPr>
          </a:p>
        </p:txBody>
      </p:sp>
      <p:sp>
        <p:nvSpPr>
          <p:cNvPr id="1276" name="灯片编号占位符 1275"/>
          <p:cNvSpPr>
            <a:spLocks noGrp="1"/>
          </p:cNvSpPr>
          <p:nvPr>
            <p:ph type="sldNum" sz="quarter" idx="4"/>
          </p:nvPr>
        </p:nvSpPr>
        <p:spPr>
          <a:xfrm>
            <a:off x="8733367" y="6245225"/>
            <a:ext cx="3052233" cy="476250"/>
          </a:xfrm>
          <a:prstGeom prst="rect">
            <a:avLst/>
          </a:prstGeom>
          <a:noFill/>
          <a:ln w="9525">
            <a:noFill/>
          </a:ln>
        </p:spPr>
        <p:txBody>
          <a:bodyPr/>
          <a:lstStyle>
            <a:lvl1pPr algn="r">
              <a:defRPr sz="1400">
                <a:ea typeface="宋体" panose="02010600030101010101" pitchFamily="2" charset="-122"/>
              </a:defRPr>
            </a:lvl1p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2" panose="05020102010507070707" pitchFamily="18" charset="2"/>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p>
            <a:pPr lvl="0" indent="0"/>
            <a:r>
              <a:rPr lang="zh-CN" altLang="en-US"/>
              <a:t>单击此处编辑母版标题样式</a:t>
            </a:r>
            <a:endParaRPr lang="zh-CN" altLang="en-US"/>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4627E-C989-4067-83A8-C6E258AE05B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7496-07F7-4D16-A0BD-92F4F7640F1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43362" name="组合 143361"/>
          <p:cNvGrpSpPr/>
          <p:nvPr/>
        </p:nvGrpSpPr>
        <p:grpSpPr>
          <a:xfrm>
            <a:off x="755651" y="0"/>
            <a:ext cx="10521949" cy="6821488"/>
            <a:chOff x="349" y="23"/>
            <a:chExt cx="4971" cy="4297"/>
          </a:xfrm>
        </p:grpSpPr>
        <p:sp>
          <p:nvSpPr>
            <p:cNvPr id="143363" name="矩形 143362"/>
            <p:cNvSpPr/>
            <p:nvPr/>
          </p:nvSpPr>
          <p:spPr>
            <a:xfrm>
              <a:off x="384" y="23"/>
              <a:ext cx="21" cy="101"/>
            </a:xfrm>
            <a:prstGeom prst="rect">
              <a:avLst/>
            </a:prstGeom>
            <a:solidFill>
              <a:schemeClr val="bg2">
                <a:alpha val="60001"/>
              </a:schemeClr>
            </a:solidFill>
            <a:ln w="0">
              <a:noFill/>
            </a:ln>
          </p:spPr>
          <p:txBody>
            <a:bodyPr/>
            <a:p>
              <a:endParaRPr lang="zh-CN" altLang="en-US" sz="2400"/>
            </a:p>
          </p:txBody>
        </p:sp>
        <p:sp>
          <p:nvSpPr>
            <p:cNvPr id="143364" name="任意多边形 143363"/>
            <p:cNvSpPr>
              <a:spLocks noEditPoints="1"/>
            </p:cNvSpPr>
            <p:nvPr/>
          </p:nvSpPr>
          <p:spPr>
            <a:xfrm>
              <a:off x="38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65" name="任意多边形 143364"/>
            <p:cNvSpPr>
              <a:spLocks noEditPoints="1"/>
            </p:cNvSpPr>
            <p:nvPr/>
          </p:nvSpPr>
          <p:spPr>
            <a:xfrm>
              <a:off x="38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66" name="任意多边形 143365"/>
            <p:cNvSpPr>
              <a:spLocks noEditPoints="1"/>
            </p:cNvSpPr>
            <p:nvPr/>
          </p:nvSpPr>
          <p:spPr>
            <a:xfrm>
              <a:off x="38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67" name="任意多边形 143366"/>
            <p:cNvSpPr>
              <a:spLocks noEditPoints="1"/>
            </p:cNvSpPr>
            <p:nvPr/>
          </p:nvSpPr>
          <p:spPr>
            <a:xfrm>
              <a:off x="38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68" name="任意多边形 143367"/>
            <p:cNvSpPr>
              <a:spLocks noEditPoints="1"/>
            </p:cNvSpPr>
            <p:nvPr/>
          </p:nvSpPr>
          <p:spPr>
            <a:xfrm>
              <a:off x="38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69" name="任意多边形 143368"/>
            <p:cNvSpPr>
              <a:spLocks noEditPoints="1"/>
            </p:cNvSpPr>
            <p:nvPr/>
          </p:nvSpPr>
          <p:spPr>
            <a:xfrm>
              <a:off x="38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70" name="任意多边形 143369"/>
            <p:cNvSpPr>
              <a:spLocks noEditPoints="1"/>
            </p:cNvSpPr>
            <p:nvPr/>
          </p:nvSpPr>
          <p:spPr>
            <a:xfrm>
              <a:off x="38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71" name="任意多边形 143370"/>
            <p:cNvSpPr>
              <a:spLocks noEditPoints="1"/>
            </p:cNvSpPr>
            <p:nvPr/>
          </p:nvSpPr>
          <p:spPr>
            <a:xfrm>
              <a:off x="38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72" name="任意多边形 143371"/>
            <p:cNvSpPr>
              <a:spLocks noEditPoints="1"/>
            </p:cNvSpPr>
            <p:nvPr/>
          </p:nvSpPr>
          <p:spPr>
            <a:xfrm>
              <a:off x="38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73" name="任意多边形 143372"/>
            <p:cNvSpPr>
              <a:spLocks noEditPoints="1"/>
            </p:cNvSpPr>
            <p:nvPr/>
          </p:nvSpPr>
          <p:spPr>
            <a:xfrm>
              <a:off x="38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74" name="矩形 143373"/>
            <p:cNvSpPr/>
            <p:nvPr/>
          </p:nvSpPr>
          <p:spPr>
            <a:xfrm>
              <a:off x="384" y="4269"/>
              <a:ext cx="21" cy="51"/>
            </a:xfrm>
            <a:prstGeom prst="rect">
              <a:avLst/>
            </a:prstGeom>
            <a:solidFill>
              <a:schemeClr val="bg2">
                <a:alpha val="60001"/>
              </a:schemeClr>
            </a:solidFill>
            <a:ln w="0">
              <a:noFill/>
            </a:ln>
          </p:spPr>
          <p:txBody>
            <a:bodyPr/>
            <a:p>
              <a:endParaRPr lang="zh-CN" altLang="en-US" sz="2400"/>
            </a:p>
          </p:txBody>
        </p:sp>
        <p:sp>
          <p:nvSpPr>
            <p:cNvPr id="143375" name="矩形 143374"/>
            <p:cNvSpPr/>
            <p:nvPr/>
          </p:nvSpPr>
          <p:spPr>
            <a:xfrm>
              <a:off x="829" y="23"/>
              <a:ext cx="21" cy="101"/>
            </a:xfrm>
            <a:prstGeom prst="rect">
              <a:avLst/>
            </a:prstGeom>
            <a:solidFill>
              <a:schemeClr val="bg2">
                <a:alpha val="60001"/>
              </a:schemeClr>
            </a:solidFill>
            <a:ln w="0">
              <a:noFill/>
            </a:ln>
          </p:spPr>
          <p:txBody>
            <a:bodyPr/>
            <a:p>
              <a:endParaRPr lang="zh-CN" altLang="en-US" sz="2400"/>
            </a:p>
          </p:txBody>
        </p:sp>
        <p:sp>
          <p:nvSpPr>
            <p:cNvPr id="143376" name="任意多边形 143375"/>
            <p:cNvSpPr>
              <a:spLocks noEditPoints="1"/>
            </p:cNvSpPr>
            <p:nvPr/>
          </p:nvSpPr>
          <p:spPr>
            <a:xfrm>
              <a:off x="82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77" name="任意多边形 143376"/>
            <p:cNvSpPr>
              <a:spLocks noEditPoints="1"/>
            </p:cNvSpPr>
            <p:nvPr/>
          </p:nvSpPr>
          <p:spPr>
            <a:xfrm>
              <a:off x="82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78" name="任意多边形 143377"/>
            <p:cNvSpPr>
              <a:spLocks noEditPoints="1"/>
            </p:cNvSpPr>
            <p:nvPr/>
          </p:nvSpPr>
          <p:spPr>
            <a:xfrm>
              <a:off x="82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79" name="任意多边形 143378"/>
            <p:cNvSpPr>
              <a:spLocks noEditPoints="1"/>
            </p:cNvSpPr>
            <p:nvPr/>
          </p:nvSpPr>
          <p:spPr>
            <a:xfrm>
              <a:off x="82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80" name="任意多边形 143379"/>
            <p:cNvSpPr>
              <a:spLocks noEditPoints="1"/>
            </p:cNvSpPr>
            <p:nvPr/>
          </p:nvSpPr>
          <p:spPr>
            <a:xfrm>
              <a:off x="82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81" name="任意多边形 143380"/>
            <p:cNvSpPr>
              <a:spLocks noEditPoints="1"/>
            </p:cNvSpPr>
            <p:nvPr/>
          </p:nvSpPr>
          <p:spPr>
            <a:xfrm>
              <a:off x="82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82" name="任意多边形 143381"/>
            <p:cNvSpPr>
              <a:spLocks noEditPoints="1"/>
            </p:cNvSpPr>
            <p:nvPr/>
          </p:nvSpPr>
          <p:spPr>
            <a:xfrm>
              <a:off x="82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83" name="任意多边形 143382"/>
            <p:cNvSpPr>
              <a:spLocks noEditPoints="1"/>
            </p:cNvSpPr>
            <p:nvPr/>
          </p:nvSpPr>
          <p:spPr>
            <a:xfrm>
              <a:off x="82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84" name="任意多边形 143383"/>
            <p:cNvSpPr>
              <a:spLocks noEditPoints="1"/>
            </p:cNvSpPr>
            <p:nvPr/>
          </p:nvSpPr>
          <p:spPr>
            <a:xfrm>
              <a:off x="82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85" name="任意多边形 143384"/>
            <p:cNvSpPr>
              <a:spLocks noEditPoints="1"/>
            </p:cNvSpPr>
            <p:nvPr/>
          </p:nvSpPr>
          <p:spPr>
            <a:xfrm>
              <a:off x="82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86" name="矩形 143385"/>
            <p:cNvSpPr/>
            <p:nvPr/>
          </p:nvSpPr>
          <p:spPr>
            <a:xfrm>
              <a:off x="829" y="4269"/>
              <a:ext cx="21" cy="51"/>
            </a:xfrm>
            <a:prstGeom prst="rect">
              <a:avLst/>
            </a:prstGeom>
            <a:solidFill>
              <a:schemeClr val="bg2">
                <a:alpha val="60001"/>
              </a:schemeClr>
            </a:solidFill>
            <a:ln w="0">
              <a:noFill/>
            </a:ln>
          </p:spPr>
          <p:txBody>
            <a:bodyPr/>
            <a:p>
              <a:endParaRPr lang="zh-CN" altLang="en-US" sz="2400"/>
            </a:p>
          </p:txBody>
        </p:sp>
        <p:sp>
          <p:nvSpPr>
            <p:cNvPr id="143387" name="矩形 143386"/>
            <p:cNvSpPr/>
            <p:nvPr/>
          </p:nvSpPr>
          <p:spPr>
            <a:xfrm>
              <a:off x="1279" y="23"/>
              <a:ext cx="21" cy="101"/>
            </a:xfrm>
            <a:prstGeom prst="rect">
              <a:avLst/>
            </a:prstGeom>
            <a:solidFill>
              <a:schemeClr val="bg2">
                <a:alpha val="60001"/>
              </a:schemeClr>
            </a:solidFill>
            <a:ln w="0">
              <a:noFill/>
            </a:ln>
          </p:spPr>
          <p:txBody>
            <a:bodyPr/>
            <a:p>
              <a:endParaRPr lang="zh-CN" altLang="en-US" sz="2400"/>
            </a:p>
          </p:txBody>
        </p:sp>
        <p:sp>
          <p:nvSpPr>
            <p:cNvPr id="143388" name="任意多边形 143387"/>
            <p:cNvSpPr>
              <a:spLocks noEditPoints="1"/>
            </p:cNvSpPr>
            <p:nvPr/>
          </p:nvSpPr>
          <p:spPr>
            <a:xfrm>
              <a:off x="127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89" name="任意多边形 143388"/>
            <p:cNvSpPr>
              <a:spLocks noEditPoints="1"/>
            </p:cNvSpPr>
            <p:nvPr/>
          </p:nvSpPr>
          <p:spPr>
            <a:xfrm>
              <a:off x="127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90" name="任意多边形 143389"/>
            <p:cNvSpPr>
              <a:spLocks noEditPoints="1"/>
            </p:cNvSpPr>
            <p:nvPr/>
          </p:nvSpPr>
          <p:spPr>
            <a:xfrm>
              <a:off x="127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91" name="任意多边形 143390"/>
            <p:cNvSpPr>
              <a:spLocks noEditPoints="1"/>
            </p:cNvSpPr>
            <p:nvPr/>
          </p:nvSpPr>
          <p:spPr>
            <a:xfrm>
              <a:off x="127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92" name="任意多边形 143391"/>
            <p:cNvSpPr>
              <a:spLocks noEditPoints="1"/>
            </p:cNvSpPr>
            <p:nvPr/>
          </p:nvSpPr>
          <p:spPr>
            <a:xfrm>
              <a:off x="127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93" name="任意多边形 143392"/>
            <p:cNvSpPr>
              <a:spLocks noEditPoints="1"/>
            </p:cNvSpPr>
            <p:nvPr/>
          </p:nvSpPr>
          <p:spPr>
            <a:xfrm>
              <a:off x="127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94" name="任意多边形 143393"/>
            <p:cNvSpPr>
              <a:spLocks noEditPoints="1"/>
            </p:cNvSpPr>
            <p:nvPr/>
          </p:nvSpPr>
          <p:spPr>
            <a:xfrm>
              <a:off x="127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95" name="任意多边形 143394"/>
            <p:cNvSpPr>
              <a:spLocks noEditPoints="1"/>
            </p:cNvSpPr>
            <p:nvPr/>
          </p:nvSpPr>
          <p:spPr>
            <a:xfrm>
              <a:off x="127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96" name="任意多边形 143395"/>
            <p:cNvSpPr>
              <a:spLocks noEditPoints="1"/>
            </p:cNvSpPr>
            <p:nvPr/>
          </p:nvSpPr>
          <p:spPr>
            <a:xfrm>
              <a:off x="127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97" name="任意多边形 143396"/>
            <p:cNvSpPr>
              <a:spLocks noEditPoints="1"/>
            </p:cNvSpPr>
            <p:nvPr/>
          </p:nvSpPr>
          <p:spPr>
            <a:xfrm>
              <a:off x="127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398" name="矩形 143397"/>
            <p:cNvSpPr/>
            <p:nvPr/>
          </p:nvSpPr>
          <p:spPr>
            <a:xfrm>
              <a:off x="1279" y="4269"/>
              <a:ext cx="21" cy="51"/>
            </a:xfrm>
            <a:prstGeom prst="rect">
              <a:avLst/>
            </a:prstGeom>
            <a:solidFill>
              <a:schemeClr val="bg2">
                <a:alpha val="60001"/>
              </a:schemeClr>
            </a:solidFill>
            <a:ln w="0">
              <a:noFill/>
            </a:ln>
          </p:spPr>
          <p:txBody>
            <a:bodyPr/>
            <a:p>
              <a:endParaRPr lang="zh-CN" altLang="en-US" sz="2400"/>
            </a:p>
          </p:txBody>
        </p:sp>
        <p:sp>
          <p:nvSpPr>
            <p:cNvPr id="143399" name="矩形 143398"/>
            <p:cNvSpPr/>
            <p:nvPr/>
          </p:nvSpPr>
          <p:spPr>
            <a:xfrm>
              <a:off x="1724" y="23"/>
              <a:ext cx="21" cy="101"/>
            </a:xfrm>
            <a:prstGeom prst="rect">
              <a:avLst/>
            </a:prstGeom>
            <a:solidFill>
              <a:schemeClr val="bg2">
                <a:alpha val="60001"/>
              </a:schemeClr>
            </a:solidFill>
            <a:ln w="0">
              <a:noFill/>
            </a:ln>
          </p:spPr>
          <p:txBody>
            <a:bodyPr/>
            <a:p>
              <a:endParaRPr lang="zh-CN" altLang="en-US" sz="2400"/>
            </a:p>
          </p:txBody>
        </p:sp>
        <p:sp>
          <p:nvSpPr>
            <p:cNvPr id="143400" name="任意多边形 143399"/>
            <p:cNvSpPr>
              <a:spLocks noEditPoints="1"/>
            </p:cNvSpPr>
            <p:nvPr/>
          </p:nvSpPr>
          <p:spPr>
            <a:xfrm>
              <a:off x="1724"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01" name="任意多边形 143400"/>
            <p:cNvSpPr>
              <a:spLocks noEditPoints="1"/>
            </p:cNvSpPr>
            <p:nvPr/>
          </p:nvSpPr>
          <p:spPr>
            <a:xfrm>
              <a:off x="1724"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02" name="任意多边形 143401"/>
            <p:cNvSpPr>
              <a:spLocks noEditPoints="1"/>
            </p:cNvSpPr>
            <p:nvPr/>
          </p:nvSpPr>
          <p:spPr>
            <a:xfrm>
              <a:off x="1724"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03" name="任意多边形 143402"/>
            <p:cNvSpPr>
              <a:spLocks noEditPoints="1"/>
            </p:cNvSpPr>
            <p:nvPr/>
          </p:nvSpPr>
          <p:spPr>
            <a:xfrm>
              <a:off x="1724"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04" name="任意多边形 143403"/>
            <p:cNvSpPr>
              <a:spLocks noEditPoints="1"/>
            </p:cNvSpPr>
            <p:nvPr/>
          </p:nvSpPr>
          <p:spPr>
            <a:xfrm>
              <a:off x="1724"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05" name="任意多边形 143404"/>
            <p:cNvSpPr>
              <a:spLocks noEditPoints="1"/>
            </p:cNvSpPr>
            <p:nvPr/>
          </p:nvSpPr>
          <p:spPr>
            <a:xfrm>
              <a:off x="1724"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06" name="任意多边形 143405"/>
            <p:cNvSpPr>
              <a:spLocks noEditPoints="1"/>
            </p:cNvSpPr>
            <p:nvPr/>
          </p:nvSpPr>
          <p:spPr>
            <a:xfrm>
              <a:off x="1724"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07" name="任意多边形 143406"/>
            <p:cNvSpPr>
              <a:spLocks noEditPoints="1"/>
            </p:cNvSpPr>
            <p:nvPr/>
          </p:nvSpPr>
          <p:spPr>
            <a:xfrm>
              <a:off x="1724"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08" name="任意多边形 143407"/>
            <p:cNvSpPr>
              <a:spLocks noEditPoints="1"/>
            </p:cNvSpPr>
            <p:nvPr/>
          </p:nvSpPr>
          <p:spPr>
            <a:xfrm>
              <a:off x="1724"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09" name="任意多边形 143408"/>
            <p:cNvSpPr>
              <a:spLocks noEditPoints="1"/>
            </p:cNvSpPr>
            <p:nvPr/>
          </p:nvSpPr>
          <p:spPr>
            <a:xfrm>
              <a:off x="1724"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10" name="矩形 143409"/>
            <p:cNvSpPr/>
            <p:nvPr/>
          </p:nvSpPr>
          <p:spPr>
            <a:xfrm>
              <a:off x="1724" y="4269"/>
              <a:ext cx="21" cy="51"/>
            </a:xfrm>
            <a:prstGeom prst="rect">
              <a:avLst/>
            </a:prstGeom>
            <a:solidFill>
              <a:schemeClr val="bg2">
                <a:alpha val="60001"/>
              </a:schemeClr>
            </a:solidFill>
            <a:ln w="0">
              <a:noFill/>
            </a:ln>
          </p:spPr>
          <p:txBody>
            <a:bodyPr/>
            <a:p>
              <a:endParaRPr lang="zh-CN" altLang="en-US" sz="2400"/>
            </a:p>
          </p:txBody>
        </p:sp>
        <p:sp>
          <p:nvSpPr>
            <p:cNvPr id="143411" name="矩形 143410"/>
            <p:cNvSpPr/>
            <p:nvPr/>
          </p:nvSpPr>
          <p:spPr>
            <a:xfrm>
              <a:off x="2169" y="23"/>
              <a:ext cx="21" cy="101"/>
            </a:xfrm>
            <a:prstGeom prst="rect">
              <a:avLst/>
            </a:prstGeom>
            <a:solidFill>
              <a:schemeClr val="bg2">
                <a:alpha val="60001"/>
              </a:schemeClr>
            </a:solidFill>
            <a:ln w="0">
              <a:noFill/>
            </a:ln>
          </p:spPr>
          <p:txBody>
            <a:bodyPr/>
            <a:p>
              <a:endParaRPr lang="zh-CN" altLang="en-US" sz="2400"/>
            </a:p>
          </p:txBody>
        </p:sp>
        <p:sp>
          <p:nvSpPr>
            <p:cNvPr id="143412" name="任意多边形 143411"/>
            <p:cNvSpPr>
              <a:spLocks noEditPoints="1"/>
            </p:cNvSpPr>
            <p:nvPr/>
          </p:nvSpPr>
          <p:spPr>
            <a:xfrm>
              <a:off x="2169" y="225"/>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13" name="任意多边形 143412"/>
            <p:cNvSpPr>
              <a:spLocks noEditPoints="1"/>
            </p:cNvSpPr>
            <p:nvPr/>
          </p:nvSpPr>
          <p:spPr>
            <a:xfrm>
              <a:off x="2169" y="630"/>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14" name="任意多边形 143413"/>
            <p:cNvSpPr>
              <a:spLocks noEditPoints="1"/>
            </p:cNvSpPr>
            <p:nvPr/>
          </p:nvSpPr>
          <p:spPr>
            <a:xfrm>
              <a:off x="2169" y="1034"/>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15" name="任意多边形 143414"/>
            <p:cNvSpPr>
              <a:spLocks noEditPoints="1"/>
            </p:cNvSpPr>
            <p:nvPr/>
          </p:nvSpPr>
          <p:spPr>
            <a:xfrm>
              <a:off x="2169" y="1438"/>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16" name="任意多边形 143415"/>
            <p:cNvSpPr>
              <a:spLocks noEditPoints="1"/>
            </p:cNvSpPr>
            <p:nvPr/>
          </p:nvSpPr>
          <p:spPr>
            <a:xfrm>
              <a:off x="2169" y="1843"/>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17" name="任意多边形 143416"/>
            <p:cNvSpPr>
              <a:spLocks noEditPoints="1"/>
            </p:cNvSpPr>
            <p:nvPr/>
          </p:nvSpPr>
          <p:spPr>
            <a:xfrm>
              <a:off x="2169" y="2247"/>
              <a:ext cx="21"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18" name="任意多边形 143417"/>
            <p:cNvSpPr>
              <a:spLocks noEditPoints="1"/>
            </p:cNvSpPr>
            <p:nvPr/>
          </p:nvSpPr>
          <p:spPr>
            <a:xfrm>
              <a:off x="2169" y="2652"/>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19" name="任意多边形 143418"/>
            <p:cNvSpPr>
              <a:spLocks noEditPoints="1"/>
            </p:cNvSpPr>
            <p:nvPr/>
          </p:nvSpPr>
          <p:spPr>
            <a:xfrm>
              <a:off x="2169" y="3056"/>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20" name="任意多边形 143419"/>
            <p:cNvSpPr>
              <a:spLocks noEditPoints="1"/>
            </p:cNvSpPr>
            <p:nvPr/>
          </p:nvSpPr>
          <p:spPr>
            <a:xfrm>
              <a:off x="2169" y="3461"/>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21" name="任意多边形 143420"/>
            <p:cNvSpPr>
              <a:spLocks noEditPoints="1"/>
            </p:cNvSpPr>
            <p:nvPr/>
          </p:nvSpPr>
          <p:spPr>
            <a:xfrm>
              <a:off x="2169" y="3865"/>
              <a:ext cx="21"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22" name="矩形 143421"/>
            <p:cNvSpPr/>
            <p:nvPr/>
          </p:nvSpPr>
          <p:spPr>
            <a:xfrm>
              <a:off x="2169" y="4269"/>
              <a:ext cx="21" cy="51"/>
            </a:xfrm>
            <a:prstGeom prst="rect">
              <a:avLst/>
            </a:prstGeom>
            <a:solidFill>
              <a:schemeClr val="bg2">
                <a:alpha val="60001"/>
              </a:schemeClr>
            </a:solidFill>
            <a:ln w="0">
              <a:noFill/>
            </a:ln>
          </p:spPr>
          <p:txBody>
            <a:bodyPr/>
            <a:p>
              <a:endParaRPr lang="zh-CN" altLang="en-US" sz="2400"/>
            </a:p>
          </p:txBody>
        </p:sp>
        <p:sp>
          <p:nvSpPr>
            <p:cNvPr id="143423" name="矩形 143422"/>
            <p:cNvSpPr/>
            <p:nvPr/>
          </p:nvSpPr>
          <p:spPr>
            <a:xfrm>
              <a:off x="2620" y="23"/>
              <a:ext cx="20" cy="101"/>
            </a:xfrm>
            <a:prstGeom prst="rect">
              <a:avLst/>
            </a:prstGeom>
            <a:solidFill>
              <a:schemeClr val="bg2">
                <a:alpha val="60001"/>
              </a:schemeClr>
            </a:solidFill>
            <a:ln w="0">
              <a:noFill/>
            </a:ln>
          </p:spPr>
          <p:txBody>
            <a:bodyPr/>
            <a:p>
              <a:endParaRPr lang="zh-CN" altLang="en-US" sz="2400"/>
            </a:p>
          </p:txBody>
        </p:sp>
        <p:sp>
          <p:nvSpPr>
            <p:cNvPr id="143424" name="任意多边形 143423"/>
            <p:cNvSpPr>
              <a:spLocks noEditPoints="1"/>
            </p:cNvSpPr>
            <p:nvPr/>
          </p:nvSpPr>
          <p:spPr>
            <a:xfrm>
              <a:off x="262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25" name="任意多边形 143424"/>
            <p:cNvSpPr>
              <a:spLocks noEditPoints="1"/>
            </p:cNvSpPr>
            <p:nvPr/>
          </p:nvSpPr>
          <p:spPr>
            <a:xfrm>
              <a:off x="262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26" name="任意多边形 143425"/>
            <p:cNvSpPr>
              <a:spLocks noEditPoints="1"/>
            </p:cNvSpPr>
            <p:nvPr/>
          </p:nvSpPr>
          <p:spPr>
            <a:xfrm>
              <a:off x="262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27" name="任意多边形 143426"/>
            <p:cNvSpPr>
              <a:spLocks noEditPoints="1"/>
            </p:cNvSpPr>
            <p:nvPr/>
          </p:nvSpPr>
          <p:spPr>
            <a:xfrm>
              <a:off x="262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28" name="任意多边形 143427"/>
            <p:cNvSpPr>
              <a:spLocks noEditPoints="1"/>
            </p:cNvSpPr>
            <p:nvPr/>
          </p:nvSpPr>
          <p:spPr>
            <a:xfrm>
              <a:off x="262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29" name="任意多边形 143428"/>
            <p:cNvSpPr>
              <a:spLocks noEditPoints="1"/>
            </p:cNvSpPr>
            <p:nvPr/>
          </p:nvSpPr>
          <p:spPr>
            <a:xfrm>
              <a:off x="262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30" name="任意多边形 143429"/>
            <p:cNvSpPr>
              <a:spLocks noEditPoints="1"/>
            </p:cNvSpPr>
            <p:nvPr/>
          </p:nvSpPr>
          <p:spPr>
            <a:xfrm>
              <a:off x="262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31" name="任意多边形 143430"/>
            <p:cNvSpPr>
              <a:spLocks noEditPoints="1"/>
            </p:cNvSpPr>
            <p:nvPr/>
          </p:nvSpPr>
          <p:spPr>
            <a:xfrm>
              <a:off x="262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32" name="任意多边形 143431"/>
            <p:cNvSpPr>
              <a:spLocks noEditPoints="1"/>
            </p:cNvSpPr>
            <p:nvPr/>
          </p:nvSpPr>
          <p:spPr>
            <a:xfrm>
              <a:off x="262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33" name="任意多边形 143432"/>
            <p:cNvSpPr>
              <a:spLocks noEditPoints="1"/>
            </p:cNvSpPr>
            <p:nvPr/>
          </p:nvSpPr>
          <p:spPr>
            <a:xfrm>
              <a:off x="262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34" name="矩形 143433"/>
            <p:cNvSpPr/>
            <p:nvPr/>
          </p:nvSpPr>
          <p:spPr>
            <a:xfrm>
              <a:off x="2620" y="4269"/>
              <a:ext cx="20" cy="51"/>
            </a:xfrm>
            <a:prstGeom prst="rect">
              <a:avLst/>
            </a:prstGeom>
            <a:solidFill>
              <a:schemeClr val="bg2">
                <a:alpha val="60001"/>
              </a:schemeClr>
            </a:solidFill>
            <a:ln w="0">
              <a:noFill/>
            </a:ln>
          </p:spPr>
          <p:txBody>
            <a:bodyPr/>
            <a:p>
              <a:endParaRPr lang="zh-CN" altLang="en-US" sz="2400"/>
            </a:p>
          </p:txBody>
        </p:sp>
        <p:sp>
          <p:nvSpPr>
            <p:cNvPr id="143435" name="矩形 143434"/>
            <p:cNvSpPr/>
            <p:nvPr/>
          </p:nvSpPr>
          <p:spPr>
            <a:xfrm>
              <a:off x="3065" y="23"/>
              <a:ext cx="20" cy="101"/>
            </a:xfrm>
            <a:prstGeom prst="rect">
              <a:avLst/>
            </a:prstGeom>
            <a:solidFill>
              <a:schemeClr val="bg2">
                <a:alpha val="60001"/>
              </a:schemeClr>
            </a:solidFill>
            <a:ln w="0">
              <a:noFill/>
            </a:ln>
          </p:spPr>
          <p:txBody>
            <a:bodyPr/>
            <a:p>
              <a:endParaRPr lang="zh-CN" altLang="en-US" sz="2400"/>
            </a:p>
          </p:txBody>
        </p:sp>
        <p:sp>
          <p:nvSpPr>
            <p:cNvPr id="143436" name="任意多边形 143435"/>
            <p:cNvSpPr>
              <a:spLocks noEditPoints="1"/>
            </p:cNvSpPr>
            <p:nvPr/>
          </p:nvSpPr>
          <p:spPr>
            <a:xfrm>
              <a:off x="306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37" name="任意多边形 143436"/>
            <p:cNvSpPr>
              <a:spLocks noEditPoints="1"/>
            </p:cNvSpPr>
            <p:nvPr/>
          </p:nvSpPr>
          <p:spPr>
            <a:xfrm>
              <a:off x="306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38" name="任意多边形 143437"/>
            <p:cNvSpPr>
              <a:spLocks noEditPoints="1"/>
            </p:cNvSpPr>
            <p:nvPr/>
          </p:nvSpPr>
          <p:spPr>
            <a:xfrm>
              <a:off x="306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39" name="任意多边形 143438"/>
            <p:cNvSpPr>
              <a:spLocks noEditPoints="1"/>
            </p:cNvSpPr>
            <p:nvPr/>
          </p:nvSpPr>
          <p:spPr>
            <a:xfrm>
              <a:off x="306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40" name="任意多边形 143439"/>
            <p:cNvSpPr>
              <a:spLocks noEditPoints="1"/>
            </p:cNvSpPr>
            <p:nvPr/>
          </p:nvSpPr>
          <p:spPr>
            <a:xfrm>
              <a:off x="306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41" name="任意多边形 143440"/>
            <p:cNvSpPr>
              <a:spLocks noEditPoints="1"/>
            </p:cNvSpPr>
            <p:nvPr/>
          </p:nvSpPr>
          <p:spPr>
            <a:xfrm>
              <a:off x="306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42" name="任意多边形 143441"/>
            <p:cNvSpPr>
              <a:spLocks noEditPoints="1"/>
            </p:cNvSpPr>
            <p:nvPr/>
          </p:nvSpPr>
          <p:spPr>
            <a:xfrm>
              <a:off x="306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43" name="任意多边形 143442"/>
            <p:cNvSpPr>
              <a:spLocks noEditPoints="1"/>
            </p:cNvSpPr>
            <p:nvPr/>
          </p:nvSpPr>
          <p:spPr>
            <a:xfrm>
              <a:off x="306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44" name="任意多边形 143443"/>
            <p:cNvSpPr>
              <a:spLocks noEditPoints="1"/>
            </p:cNvSpPr>
            <p:nvPr/>
          </p:nvSpPr>
          <p:spPr>
            <a:xfrm>
              <a:off x="306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45" name="任意多边形 143444"/>
            <p:cNvSpPr>
              <a:spLocks noEditPoints="1"/>
            </p:cNvSpPr>
            <p:nvPr/>
          </p:nvSpPr>
          <p:spPr>
            <a:xfrm>
              <a:off x="306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46" name="矩形 143445"/>
            <p:cNvSpPr/>
            <p:nvPr/>
          </p:nvSpPr>
          <p:spPr>
            <a:xfrm>
              <a:off x="3065" y="4269"/>
              <a:ext cx="20" cy="51"/>
            </a:xfrm>
            <a:prstGeom prst="rect">
              <a:avLst/>
            </a:prstGeom>
            <a:solidFill>
              <a:schemeClr val="bg2">
                <a:alpha val="60001"/>
              </a:schemeClr>
            </a:solidFill>
            <a:ln w="0">
              <a:noFill/>
            </a:ln>
          </p:spPr>
          <p:txBody>
            <a:bodyPr/>
            <a:p>
              <a:endParaRPr lang="zh-CN" altLang="en-US" sz="2400"/>
            </a:p>
          </p:txBody>
        </p:sp>
        <p:sp>
          <p:nvSpPr>
            <p:cNvPr id="143447" name="矩形 143446"/>
            <p:cNvSpPr/>
            <p:nvPr/>
          </p:nvSpPr>
          <p:spPr>
            <a:xfrm>
              <a:off x="3510" y="23"/>
              <a:ext cx="20" cy="101"/>
            </a:xfrm>
            <a:prstGeom prst="rect">
              <a:avLst/>
            </a:prstGeom>
            <a:solidFill>
              <a:schemeClr val="bg2">
                <a:alpha val="60001"/>
              </a:schemeClr>
            </a:solidFill>
            <a:ln w="0">
              <a:noFill/>
            </a:ln>
          </p:spPr>
          <p:txBody>
            <a:bodyPr/>
            <a:p>
              <a:endParaRPr lang="zh-CN" altLang="en-US" sz="2400"/>
            </a:p>
          </p:txBody>
        </p:sp>
        <p:sp>
          <p:nvSpPr>
            <p:cNvPr id="143448" name="任意多边形 143447"/>
            <p:cNvSpPr>
              <a:spLocks noEditPoints="1"/>
            </p:cNvSpPr>
            <p:nvPr/>
          </p:nvSpPr>
          <p:spPr>
            <a:xfrm>
              <a:off x="351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49" name="任意多边形 143448"/>
            <p:cNvSpPr>
              <a:spLocks noEditPoints="1"/>
            </p:cNvSpPr>
            <p:nvPr/>
          </p:nvSpPr>
          <p:spPr>
            <a:xfrm>
              <a:off x="351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50" name="任意多边形 143449"/>
            <p:cNvSpPr>
              <a:spLocks noEditPoints="1"/>
            </p:cNvSpPr>
            <p:nvPr/>
          </p:nvSpPr>
          <p:spPr>
            <a:xfrm>
              <a:off x="351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51" name="任意多边形 143450"/>
            <p:cNvSpPr>
              <a:spLocks noEditPoints="1"/>
            </p:cNvSpPr>
            <p:nvPr/>
          </p:nvSpPr>
          <p:spPr>
            <a:xfrm>
              <a:off x="351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52" name="任意多边形 143451"/>
            <p:cNvSpPr>
              <a:spLocks noEditPoints="1"/>
            </p:cNvSpPr>
            <p:nvPr/>
          </p:nvSpPr>
          <p:spPr>
            <a:xfrm>
              <a:off x="351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53" name="任意多边形 143452"/>
            <p:cNvSpPr>
              <a:spLocks noEditPoints="1"/>
            </p:cNvSpPr>
            <p:nvPr/>
          </p:nvSpPr>
          <p:spPr>
            <a:xfrm>
              <a:off x="351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54" name="任意多边形 143453"/>
            <p:cNvSpPr>
              <a:spLocks noEditPoints="1"/>
            </p:cNvSpPr>
            <p:nvPr/>
          </p:nvSpPr>
          <p:spPr>
            <a:xfrm>
              <a:off x="351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55" name="任意多边形 143454"/>
            <p:cNvSpPr>
              <a:spLocks noEditPoints="1"/>
            </p:cNvSpPr>
            <p:nvPr/>
          </p:nvSpPr>
          <p:spPr>
            <a:xfrm>
              <a:off x="351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56" name="任意多边形 143455"/>
            <p:cNvSpPr>
              <a:spLocks noEditPoints="1"/>
            </p:cNvSpPr>
            <p:nvPr/>
          </p:nvSpPr>
          <p:spPr>
            <a:xfrm>
              <a:off x="351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57" name="任意多边形 143456"/>
            <p:cNvSpPr>
              <a:spLocks noEditPoints="1"/>
            </p:cNvSpPr>
            <p:nvPr/>
          </p:nvSpPr>
          <p:spPr>
            <a:xfrm>
              <a:off x="351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58" name="矩形 143457"/>
            <p:cNvSpPr/>
            <p:nvPr/>
          </p:nvSpPr>
          <p:spPr>
            <a:xfrm>
              <a:off x="3510" y="4269"/>
              <a:ext cx="20" cy="51"/>
            </a:xfrm>
            <a:prstGeom prst="rect">
              <a:avLst/>
            </a:prstGeom>
            <a:solidFill>
              <a:schemeClr val="bg2">
                <a:alpha val="60001"/>
              </a:schemeClr>
            </a:solidFill>
            <a:ln w="0">
              <a:noFill/>
            </a:ln>
          </p:spPr>
          <p:txBody>
            <a:bodyPr/>
            <a:p>
              <a:endParaRPr lang="zh-CN" altLang="en-US" sz="2400"/>
            </a:p>
          </p:txBody>
        </p:sp>
        <p:sp>
          <p:nvSpPr>
            <p:cNvPr id="143459" name="矩形 143458"/>
            <p:cNvSpPr/>
            <p:nvPr/>
          </p:nvSpPr>
          <p:spPr>
            <a:xfrm>
              <a:off x="3960" y="23"/>
              <a:ext cx="20" cy="101"/>
            </a:xfrm>
            <a:prstGeom prst="rect">
              <a:avLst/>
            </a:prstGeom>
            <a:solidFill>
              <a:schemeClr val="bg2">
                <a:alpha val="60001"/>
              </a:schemeClr>
            </a:solidFill>
            <a:ln w="0">
              <a:noFill/>
            </a:ln>
          </p:spPr>
          <p:txBody>
            <a:bodyPr/>
            <a:p>
              <a:endParaRPr lang="zh-CN" altLang="en-US" sz="2400"/>
            </a:p>
          </p:txBody>
        </p:sp>
        <p:sp>
          <p:nvSpPr>
            <p:cNvPr id="143460" name="任意多边形 143459"/>
            <p:cNvSpPr>
              <a:spLocks noEditPoints="1"/>
            </p:cNvSpPr>
            <p:nvPr/>
          </p:nvSpPr>
          <p:spPr>
            <a:xfrm>
              <a:off x="396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61" name="任意多边形 143460"/>
            <p:cNvSpPr>
              <a:spLocks noEditPoints="1"/>
            </p:cNvSpPr>
            <p:nvPr/>
          </p:nvSpPr>
          <p:spPr>
            <a:xfrm>
              <a:off x="396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62" name="任意多边形 143461"/>
            <p:cNvSpPr>
              <a:spLocks noEditPoints="1"/>
            </p:cNvSpPr>
            <p:nvPr/>
          </p:nvSpPr>
          <p:spPr>
            <a:xfrm>
              <a:off x="396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63" name="任意多边形 143462"/>
            <p:cNvSpPr>
              <a:spLocks noEditPoints="1"/>
            </p:cNvSpPr>
            <p:nvPr/>
          </p:nvSpPr>
          <p:spPr>
            <a:xfrm>
              <a:off x="396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64" name="任意多边形 143463"/>
            <p:cNvSpPr>
              <a:spLocks noEditPoints="1"/>
            </p:cNvSpPr>
            <p:nvPr/>
          </p:nvSpPr>
          <p:spPr>
            <a:xfrm>
              <a:off x="396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65" name="任意多边形 143464"/>
            <p:cNvSpPr>
              <a:spLocks noEditPoints="1"/>
            </p:cNvSpPr>
            <p:nvPr/>
          </p:nvSpPr>
          <p:spPr>
            <a:xfrm>
              <a:off x="396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66" name="任意多边形 143465"/>
            <p:cNvSpPr>
              <a:spLocks noEditPoints="1"/>
            </p:cNvSpPr>
            <p:nvPr/>
          </p:nvSpPr>
          <p:spPr>
            <a:xfrm>
              <a:off x="396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67" name="任意多边形 143466"/>
            <p:cNvSpPr>
              <a:spLocks noEditPoints="1"/>
            </p:cNvSpPr>
            <p:nvPr/>
          </p:nvSpPr>
          <p:spPr>
            <a:xfrm>
              <a:off x="396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68" name="任意多边形 143467"/>
            <p:cNvSpPr>
              <a:spLocks noEditPoints="1"/>
            </p:cNvSpPr>
            <p:nvPr/>
          </p:nvSpPr>
          <p:spPr>
            <a:xfrm>
              <a:off x="396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69" name="任意多边形 143468"/>
            <p:cNvSpPr>
              <a:spLocks noEditPoints="1"/>
            </p:cNvSpPr>
            <p:nvPr/>
          </p:nvSpPr>
          <p:spPr>
            <a:xfrm>
              <a:off x="396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70" name="矩形 143469"/>
            <p:cNvSpPr/>
            <p:nvPr/>
          </p:nvSpPr>
          <p:spPr>
            <a:xfrm>
              <a:off x="3960" y="4269"/>
              <a:ext cx="20" cy="51"/>
            </a:xfrm>
            <a:prstGeom prst="rect">
              <a:avLst/>
            </a:prstGeom>
            <a:solidFill>
              <a:schemeClr val="bg2">
                <a:alpha val="60001"/>
              </a:schemeClr>
            </a:solidFill>
            <a:ln w="0">
              <a:noFill/>
            </a:ln>
          </p:spPr>
          <p:txBody>
            <a:bodyPr/>
            <a:p>
              <a:endParaRPr lang="zh-CN" altLang="en-US" sz="2400"/>
            </a:p>
          </p:txBody>
        </p:sp>
        <p:sp>
          <p:nvSpPr>
            <p:cNvPr id="143471" name="矩形 143470"/>
            <p:cNvSpPr/>
            <p:nvPr/>
          </p:nvSpPr>
          <p:spPr>
            <a:xfrm>
              <a:off x="4405" y="23"/>
              <a:ext cx="20" cy="101"/>
            </a:xfrm>
            <a:prstGeom prst="rect">
              <a:avLst/>
            </a:prstGeom>
            <a:solidFill>
              <a:schemeClr val="bg2">
                <a:alpha val="60001"/>
              </a:schemeClr>
            </a:solidFill>
            <a:ln w="0">
              <a:noFill/>
            </a:ln>
          </p:spPr>
          <p:txBody>
            <a:bodyPr/>
            <a:p>
              <a:endParaRPr lang="zh-CN" altLang="en-US" sz="2400"/>
            </a:p>
          </p:txBody>
        </p:sp>
        <p:sp>
          <p:nvSpPr>
            <p:cNvPr id="143472" name="任意多边形 143471"/>
            <p:cNvSpPr>
              <a:spLocks noEditPoints="1"/>
            </p:cNvSpPr>
            <p:nvPr/>
          </p:nvSpPr>
          <p:spPr>
            <a:xfrm>
              <a:off x="4405"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73" name="任意多边形 143472"/>
            <p:cNvSpPr>
              <a:spLocks noEditPoints="1"/>
            </p:cNvSpPr>
            <p:nvPr/>
          </p:nvSpPr>
          <p:spPr>
            <a:xfrm>
              <a:off x="4405"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74" name="任意多边形 143473"/>
            <p:cNvSpPr>
              <a:spLocks noEditPoints="1"/>
            </p:cNvSpPr>
            <p:nvPr/>
          </p:nvSpPr>
          <p:spPr>
            <a:xfrm>
              <a:off x="4405"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75" name="任意多边形 143474"/>
            <p:cNvSpPr>
              <a:spLocks noEditPoints="1"/>
            </p:cNvSpPr>
            <p:nvPr/>
          </p:nvSpPr>
          <p:spPr>
            <a:xfrm>
              <a:off x="4405"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76" name="任意多边形 143475"/>
            <p:cNvSpPr>
              <a:spLocks noEditPoints="1"/>
            </p:cNvSpPr>
            <p:nvPr/>
          </p:nvSpPr>
          <p:spPr>
            <a:xfrm>
              <a:off x="4405"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77" name="任意多边形 143476"/>
            <p:cNvSpPr>
              <a:spLocks noEditPoints="1"/>
            </p:cNvSpPr>
            <p:nvPr/>
          </p:nvSpPr>
          <p:spPr>
            <a:xfrm>
              <a:off x="4405"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78" name="任意多边形 143477"/>
            <p:cNvSpPr>
              <a:spLocks noEditPoints="1"/>
            </p:cNvSpPr>
            <p:nvPr/>
          </p:nvSpPr>
          <p:spPr>
            <a:xfrm>
              <a:off x="4405"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79" name="任意多边形 143478"/>
            <p:cNvSpPr>
              <a:spLocks noEditPoints="1"/>
            </p:cNvSpPr>
            <p:nvPr/>
          </p:nvSpPr>
          <p:spPr>
            <a:xfrm>
              <a:off x="4405"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80" name="任意多边形 143479"/>
            <p:cNvSpPr>
              <a:spLocks noEditPoints="1"/>
            </p:cNvSpPr>
            <p:nvPr/>
          </p:nvSpPr>
          <p:spPr>
            <a:xfrm>
              <a:off x="4405"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81" name="任意多边形 143480"/>
            <p:cNvSpPr>
              <a:spLocks noEditPoints="1"/>
            </p:cNvSpPr>
            <p:nvPr/>
          </p:nvSpPr>
          <p:spPr>
            <a:xfrm>
              <a:off x="4405"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82" name="矩形 143481"/>
            <p:cNvSpPr/>
            <p:nvPr/>
          </p:nvSpPr>
          <p:spPr>
            <a:xfrm>
              <a:off x="4405" y="4269"/>
              <a:ext cx="20" cy="51"/>
            </a:xfrm>
            <a:prstGeom prst="rect">
              <a:avLst/>
            </a:prstGeom>
            <a:solidFill>
              <a:schemeClr val="bg2">
                <a:alpha val="60001"/>
              </a:schemeClr>
            </a:solidFill>
            <a:ln w="0">
              <a:noFill/>
            </a:ln>
          </p:spPr>
          <p:txBody>
            <a:bodyPr/>
            <a:p>
              <a:endParaRPr lang="zh-CN" altLang="en-US" sz="2400"/>
            </a:p>
          </p:txBody>
        </p:sp>
        <p:sp>
          <p:nvSpPr>
            <p:cNvPr id="143483" name="矩形 143482"/>
            <p:cNvSpPr/>
            <p:nvPr/>
          </p:nvSpPr>
          <p:spPr>
            <a:xfrm>
              <a:off x="4850" y="23"/>
              <a:ext cx="20" cy="101"/>
            </a:xfrm>
            <a:prstGeom prst="rect">
              <a:avLst/>
            </a:prstGeom>
            <a:solidFill>
              <a:schemeClr val="bg2">
                <a:alpha val="60001"/>
              </a:schemeClr>
            </a:solidFill>
            <a:ln w="0">
              <a:noFill/>
            </a:ln>
          </p:spPr>
          <p:txBody>
            <a:bodyPr/>
            <a:p>
              <a:endParaRPr lang="zh-CN" altLang="en-US" sz="2400"/>
            </a:p>
          </p:txBody>
        </p:sp>
        <p:sp>
          <p:nvSpPr>
            <p:cNvPr id="143484" name="任意多边形 143483"/>
            <p:cNvSpPr>
              <a:spLocks noEditPoints="1"/>
            </p:cNvSpPr>
            <p:nvPr/>
          </p:nvSpPr>
          <p:spPr>
            <a:xfrm>
              <a:off x="485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85" name="任意多边形 143484"/>
            <p:cNvSpPr>
              <a:spLocks noEditPoints="1"/>
            </p:cNvSpPr>
            <p:nvPr/>
          </p:nvSpPr>
          <p:spPr>
            <a:xfrm>
              <a:off x="485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86" name="任意多边形 143485"/>
            <p:cNvSpPr>
              <a:spLocks noEditPoints="1"/>
            </p:cNvSpPr>
            <p:nvPr/>
          </p:nvSpPr>
          <p:spPr>
            <a:xfrm>
              <a:off x="485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87" name="任意多边形 143486"/>
            <p:cNvSpPr>
              <a:spLocks noEditPoints="1"/>
            </p:cNvSpPr>
            <p:nvPr/>
          </p:nvSpPr>
          <p:spPr>
            <a:xfrm>
              <a:off x="485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88" name="任意多边形 143487"/>
            <p:cNvSpPr>
              <a:spLocks noEditPoints="1"/>
            </p:cNvSpPr>
            <p:nvPr/>
          </p:nvSpPr>
          <p:spPr>
            <a:xfrm>
              <a:off x="485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89" name="任意多边形 143488"/>
            <p:cNvSpPr>
              <a:spLocks noEditPoints="1"/>
            </p:cNvSpPr>
            <p:nvPr/>
          </p:nvSpPr>
          <p:spPr>
            <a:xfrm>
              <a:off x="485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90" name="任意多边形 143489"/>
            <p:cNvSpPr>
              <a:spLocks noEditPoints="1"/>
            </p:cNvSpPr>
            <p:nvPr/>
          </p:nvSpPr>
          <p:spPr>
            <a:xfrm>
              <a:off x="485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91" name="任意多边形 143490"/>
            <p:cNvSpPr>
              <a:spLocks noEditPoints="1"/>
            </p:cNvSpPr>
            <p:nvPr/>
          </p:nvSpPr>
          <p:spPr>
            <a:xfrm>
              <a:off x="485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92" name="任意多边形 143491"/>
            <p:cNvSpPr>
              <a:spLocks noEditPoints="1"/>
            </p:cNvSpPr>
            <p:nvPr/>
          </p:nvSpPr>
          <p:spPr>
            <a:xfrm>
              <a:off x="485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93" name="任意多边形 143492"/>
            <p:cNvSpPr>
              <a:spLocks noEditPoints="1"/>
            </p:cNvSpPr>
            <p:nvPr/>
          </p:nvSpPr>
          <p:spPr>
            <a:xfrm>
              <a:off x="485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94" name="矩形 143493"/>
            <p:cNvSpPr/>
            <p:nvPr/>
          </p:nvSpPr>
          <p:spPr>
            <a:xfrm>
              <a:off x="4850" y="4269"/>
              <a:ext cx="20" cy="51"/>
            </a:xfrm>
            <a:prstGeom prst="rect">
              <a:avLst/>
            </a:prstGeom>
            <a:solidFill>
              <a:schemeClr val="bg2">
                <a:alpha val="60001"/>
              </a:schemeClr>
            </a:solidFill>
            <a:ln w="0">
              <a:noFill/>
            </a:ln>
          </p:spPr>
          <p:txBody>
            <a:bodyPr/>
            <a:p>
              <a:endParaRPr lang="zh-CN" altLang="en-US" sz="2400"/>
            </a:p>
          </p:txBody>
        </p:sp>
        <p:sp>
          <p:nvSpPr>
            <p:cNvPr id="143495" name="矩形 143494"/>
            <p:cNvSpPr/>
            <p:nvPr/>
          </p:nvSpPr>
          <p:spPr>
            <a:xfrm>
              <a:off x="5300" y="23"/>
              <a:ext cx="20" cy="101"/>
            </a:xfrm>
            <a:prstGeom prst="rect">
              <a:avLst/>
            </a:prstGeom>
            <a:solidFill>
              <a:schemeClr val="bg2">
                <a:alpha val="60001"/>
              </a:schemeClr>
            </a:solidFill>
            <a:ln w="0">
              <a:noFill/>
            </a:ln>
          </p:spPr>
          <p:txBody>
            <a:bodyPr/>
            <a:p>
              <a:endParaRPr lang="zh-CN" altLang="en-US" sz="2400"/>
            </a:p>
          </p:txBody>
        </p:sp>
        <p:sp>
          <p:nvSpPr>
            <p:cNvPr id="143496" name="任意多边形 143495"/>
            <p:cNvSpPr>
              <a:spLocks noEditPoints="1"/>
            </p:cNvSpPr>
            <p:nvPr/>
          </p:nvSpPr>
          <p:spPr>
            <a:xfrm>
              <a:off x="5300" y="225"/>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97" name="任意多边形 143496"/>
            <p:cNvSpPr>
              <a:spLocks noEditPoints="1"/>
            </p:cNvSpPr>
            <p:nvPr/>
          </p:nvSpPr>
          <p:spPr>
            <a:xfrm>
              <a:off x="5300" y="630"/>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98" name="任意多边形 143497"/>
            <p:cNvSpPr>
              <a:spLocks noEditPoints="1"/>
            </p:cNvSpPr>
            <p:nvPr/>
          </p:nvSpPr>
          <p:spPr>
            <a:xfrm>
              <a:off x="5300" y="1034"/>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499" name="任意多边形 143498"/>
            <p:cNvSpPr>
              <a:spLocks noEditPoints="1"/>
            </p:cNvSpPr>
            <p:nvPr/>
          </p:nvSpPr>
          <p:spPr>
            <a:xfrm>
              <a:off x="5300" y="1438"/>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500" name="任意多边形 143499"/>
            <p:cNvSpPr>
              <a:spLocks noEditPoints="1"/>
            </p:cNvSpPr>
            <p:nvPr/>
          </p:nvSpPr>
          <p:spPr>
            <a:xfrm>
              <a:off x="5300" y="1843"/>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501" name="任意多边形 143500"/>
            <p:cNvSpPr>
              <a:spLocks noEditPoints="1"/>
            </p:cNvSpPr>
            <p:nvPr/>
          </p:nvSpPr>
          <p:spPr>
            <a:xfrm>
              <a:off x="5300" y="2247"/>
              <a:ext cx="20" cy="304"/>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502" name="任意多边形 143501"/>
            <p:cNvSpPr>
              <a:spLocks noEditPoints="1"/>
            </p:cNvSpPr>
            <p:nvPr/>
          </p:nvSpPr>
          <p:spPr>
            <a:xfrm>
              <a:off x="5300" y="2652"/>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503" name="任意多边形 143502"/>
            <p:cNvSpPr>
              <a:spLocks noEditPoints="1"/>
            </p:cNvSpPr>
            <p:nvPr/>
          </p:nvSpPr>
          <p:spPr>
            <a:xfrm>
              <a:off x="5300" y="3056"/>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504" name="任意多边形 143503"/>
            <p:cNvSpPr>
              <a:spLocks noEditPoints="1"/>
            </p:cNvSpPr>
            <p:nvPr/>
          </p:nvSpPr>
          <p:spPr>
            <a:xfrm>
              <a:off x="5300" y="3461"/>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505" name="任意多边形 143504"/>
            <p:cNvSpPr>
              <a:spLocks noEditPoints="1"/>
            </p:cNvSpPr>
            <p:nvPr/>
          </p:nvSpPr>
          <p:spPr>
            <a:xfrm>
              <a:off x="5300" y="3865"/>
              <a:ext cx="20" cy="303"/>
            </a:xfrm>
            <a:custGeom>
              <a:avLst/>
              <a:gdLst/>
              <a:ahLst/>
              <a:cxnLst/>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ln>
          </p:spPr>
          <p:txBody>
            <a:bodyPr/>
            <a:p>
              <a:endParaRPr lang="zh-CN" altLang="en-US" sz="2400"/>
            </a:p>
          </p:txBody>
        </p:sp>
        <p:sp>
          <p:nvSpPr>
            <p:cNvPr id="143506" name="矩形 143505"/>
            <p:cNvSpPr/>
            <p:nvPr/>
          </p:nvSpPr>
          <p:spPr>
            <a:xfrm>
              <a:off x="5300" y="4269"/>
              <a:ext cx="20" cy="51"/>
            </a:xfrm>
            <a:prstGeom prst="rect">
              <a:avLst/>
            </a:prstGeom>
            <a:solidFill>
              <a:schemeClr val="bg2">
                <a:alpha val="60001"/>
              </a:schemeClr>
            </a:solidFill>
            <a:ln w="0">
              <a:noFill/>
            </a:ln>
          </p:spPr>
          <p:txBody>
            <a:bodyPr/>
            <a:p>
              <a:endParaRPr lang="zh-CN" altLang="en-US" sz="2400"/>
            </a:p>
          </p:txBody>
        </p:sp>
        <p:sp>
          <p:nvSpPr>
            <p:cNvPr id="143507" name="任意多边形 143506"/>
            <p:cNvSpPr/>
            <p:nvPr/>
          </p:nvSpPr>
          <p:spPr>
            <a:xfrm>
              <a:off x="349" y="3304"/>
              <a:ext cx="20" cy="10"/>
            </a:xfrm>
            <a:custGeom>
              <a:avLst/>
              <a:gdLst/>
              <a:ahLst/>
              <a:cxnLst/>
              <a:pathLst>
                <a:path w="4" h="2">
                  <a:moveTo>
                    <a:pt x="0" y="1"/>
                  </a:moveTo>
                  <a:cubicBezTo>
                    <a:pt x="1" y="2"/>
                    <a:pt x="4" y="0"/>
                    <a:pt x="0" y="1"/>
                  </a:cubicBezTo>
                  <a:close/>
                </a:path>
              </a:pathLst>
            </a:custGeom>
            <a:solidFill>
              <a:schemeClr val="bg2">
                <a:alpha val="60001"/>
              </a:schemeClr>
            </a:solidFill>
            <a:ln w="0">
              <a:noFill/>
            </a:ln>
          </p:spPr>
          <p:txBody>
            <a:bodyPr/>
            <a:p>
              <a:endParaRPr lang="zh-CN" altLang="en-US" sz="2400"/>
            </a:p>
          </p:txBody>
        </p:sp>
      </p:grpSp>
      <p:grpSp>
        <p:nvGrpSpPr>
          <p:cNvPr id="143508" name="组合 143507"/>
          <p:cNvGrpSpPr/>
          <p:nvPr/>
        </p:nvGrpSpPr>
        <p:grpSpPr>
          <a:xfrm>
            <a:off x="1422400" y="3444875"/>
            <a:ext cx="711200" cy="492125"/>
            <a:chOff x="96" y="2784"/>
            <a:chExt cx="1062" cy="981"/>
          </a:xfrm>
        </p:grpSpPr>
        <p:sp>
          <p:nvSpPr>
            <p:cNvPr id="143509" name="任意多边形 143508"/>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sz="2400"/>
            </a:p>
          </p:txBody>
        </p:sp>
        <p:sp>
          <p:nvSpPr>
            <p:cNvPr id="143510" name="任意多边形 143509"/>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sz="2400"/>
            </a:p>
          </p:txBody>
        </p:sp>
        <p:sp>
          <p:nvSpPr>
            <p:cNvPr id="143511" name="任意多边形 143510"/>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sz="2400"/>
            </a:p>
          </p:txBody>
        </p:sp>
        <p:sp>
          <p:nvSpPr>
            <p:cNvPr id="143512" name="任意多边形 143511"/>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sz="2400"/>
            </a:p>
          </p:txBody>
        </p:sp>
        <p:sp>
          <p:nvSpPr>
            <p:cNvPr id="143513" name="任意多边形 143512"/>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sz="2400"/>
            </a:p>
          </p:txBody>
        </p:sp>
        <p:sp>
          <p:nvSpPr>
            <p:cNvPr id="143514" name="任意多边形 143513"/>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sz="2400"/>
            </a:p>
          </p:txBody>
        </p:sp>
        <p:sp>
          <p:nvSpPr>
            <p:cNvPr id="143515" name="任意多边形 143514"/>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sz="2400"/>
            </a:p>
          </p:txBody>
        </p:sp>
        <p:sp>
          <p:nvSpPr>
            <p:cNvPr id="143516" name="任意多边形 143515"/>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sz="2400"/>
            </a:p>
          </p:txBody>
        </p:sp>
        <p:sp>
          <p:nvSpPr>
            <p:cNvPr id="143517" name="任意多边形 143516"/>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sz="2400"/>
            </a:p>
          </p:txBody>
        </p:sp>
        <p:sp>
          <p:nvSpPr>
            <p:cNvPr id="143518" name="任意多边形 143517"/>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sz="2400"/>
            </a:p>
          </p:txBody>
        </p:sp>
        <p:sp>
          <p:nvSpPr>
            <p:cNvPr id="143519" name="任意多边形 143518"/>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sz="2400"/>
            </a:p>
          </p:txBody>
        </p:sp>
        <p:sp>
          <p:nvSpPr>
            <p:cNvPr id="143520" name="任意多边形 143519"/>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sz="2400"/>
            </a:p>
          </p:txBody>
        </p:sp>
        <p:sp>
          <p:nvSpPr>
            <p:cNvPr id="143521" name="任意多边形 143520"/>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sz="2400"/>
            </a:p>
          </p:txBody>
        </p:sp>
      </p:grpSp>
      <p:grpSp>
        <p:nvGrpSpPr>
          <p:cNvPr id="143522" name="组合 143521"/>
          <p:cNvGrpSpPr/>
          <p:nvPr/>
        </p:nvGrpSpPr>
        <p:grpSpPr>
          <a:xfrm>
            <a:off x="1422400" y="4552950"/>
            <a:ext cx="711200" cy="492125"/>
            <a:chOff x="96" y="2784"/>
            <a:chExt cx="1062" cy="981"/>
          </a:xfrm>
        </p:grpSpPr>
        <p:sp>
          <p:nvSpPr>
            <p:cNvPr id="143523" name="任意多边形 143522"/>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sz="2400"/>
            </a:p>
          </p:txBody>
        </p:sp>
        <p:sp>
          <p:nvSpPr>
            <p:cNvPr id="143524" name="任意多边形 143523"/>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sz="2400"/>
            </a:p>
          </p:txBody>
        </p:sp>
        <p:sp>
          <p:nvSpPr>
            <p:cNvPr id="143525" name="任意多边形 143524"/>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sz="2400"/>
            </a:p>
          </p:txBody>
        </p:sp>
        <p:sp>
          <p:nvSpPr>
            <p:cNvPr id="143526" name="任意多边形 143525"/>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sz="2400"/>
            </a:p>
          </p:txBody>
        </p:sp>
        <p:sp>
          <p:nvSpPr>
            <p:cNvPr id="143527" name="任意多边形 143526"/>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sz="2400"/>
            </a:p>
          </p:txBody>
        </p:sp>
        <p:sp>
          <p:nvSpPr>
            <p:cNvPr id="143528" name="任意多边形 143527"/>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sz="2400"/>
            </a:p>
          </p:txBody>
        </p:sp>
        <p:sp>
          <p:nvSpPr>
            <p:cNvPr id="143529" name="任意多边形 143528"/>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sz="2400"/>
            </a:p>
          </p:txBody>
        </p:sp>
        <p:sp>
          <p:nvSpPr>
            <p:cNvPr id="143530" name="任意多边形 143529"/>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sz="2400"/>
            </a:p>
          </p:txBody>
        </p:sp>
        <p:sp>
          <p:nvSpPr>
            <p:cNvPr id="143531" name="任意多边形 143530"/>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sz="2400"/>
            </a:p>
          </p:txBody>
        </p:sp>
        <p:sp>
          <p:nvSpPr>
            <p:cNvPr id="143532" name="任意多边形 143531"/>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sz="2400"/>
            </a:p>
          </p:txBody>
        </p:sp>
        <p:sp>
          <p:nvSpPr>
            <p:cNvPr id="143533" name="任意多边形 143532"/>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sz="2400"/>
            </a:p>
          </p:txBody>
        </p:sp>
        <p:sp>
          <p:nvSpPr>
            <p:cNvPr id="143534" name="任意多边形 143533"/>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sz="2400"/>
            </a:p>
          </p:txBody>
        </p:sp>
        <p:sp>
          <p:nvSpPr>
            <p:cNvPr id="143535" name="任意多边形 143534"/>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sz="2400"/>
            </a:p>
          </p:txBody>
        </p:sp>
      </p:grpSp>
      <p:grpSp>
        <p:nvGrpSpPr>
          <p:cNvPr id="143536" name="组合 143535"/>
          <p:cNvGrpSpPr/>
          <p:nvPr/>
        </p:nvGrpSpPr>
        <p:grpSpPr>
          <a:xfrm>
            <a:off x="1422400" y="5562600"/>
            <a:ext cx="711200" cy="492125"/>
            <a:chOff x="96" y="2784"/>
            <a:chExt cx="1062" cy="981"/>
          </a:xfrm>
        </p:grpSpPr>
        <p:sp>
          <p:nvSpPr>
            <p:cNvPr id="143537" name="任意多边形 143536"/>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sz="2400"/>
            </a:p>
          </p:txBody>
        </p:sp>
        <p:sp>
          <p:nvSpPr>
            <p:cNvPr id="143538" name="任意多边形 143537"/>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sz="2400"/>
            </a:p>
          </p:txBody>
        </p:sp>
        <p:sp>
          <p:nvSpPr>
            <p:cNvPr id="143539" name="任意多边形 143538"/>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sz="2400"/>
            </a:p>
          </p:txBody>
        </p:sp>
        <p:sp>
          <p:nvSpPr>
            <p:cNvPr id="143540" name="任意多边形 143539"/>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sz="2400"/>
            </a:p>
          </p:txBody>
        </p:sp>
        <p:sp>
          <p:nvSpPr>
            <p:cNvPr id="143541" name="任意多边形 143540"/>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sz="2400"/>
            </a:p>
          </p:txBody>
        </p:sp>
        <p:sp>
          <p:nvSpPr>
            <p:cNvPr id="143542" name="任意多边形 143541"/>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sz="2400"/>
            </a:p>
          </p:txBody>
        </p:sp>
        <p:sp>
          <p:nvSpPr>
            <p:cNvPr id="143543" name="任意多边形 143542"/>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sz="2400"/>
            </a:p>
          </p:txBody>
        </p:sp>
        <p:sp>
          <p:nvSpPr>
            <p:cNvPr id="143544" name="任意多边形 143543"/>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sz="2400"/>
            </a:p>
          </p:txBody>
        </p:sp>
        <p:sp>
          <p:nvSpPr>
            <p:cNvPr id="143545" name="任意多边形 143544"/>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sz="2400"/>
            </a:p>
          </p:txBody>
        </p:sp>
        <p:sp>
          <p:nvSpPr>
            <p:cNvPr id="143546" name="任意多边形 143545"/>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sz="2400"/>
            </a:p>
          </p:txBody>
        </p:sp>
        <p:sp>
          <p:nvSpPr>
            <p:cNvPr id="143547" name="任意多边形 143546"/>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sz="2400"/>
            </a:p>
          </p:txBody>
        </p:sp>
        <p:sp>
          <p:nvSpPr>
            <p:cNvPr id="143548" name="任意多边形 143547"/>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sz="2400"/>
            </a:p>
          </p:txBody>
        </p:sp>
        <p:sp>
          <p:nvSpPr>
            <p:cNvPr id="143549" name="任意多边形 143548"/>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sz="2400"/>
            </a:p>
          </p:txBody>
        </p:sp>
      </p:grpSp>
      <p:grpSp>
        <p:nvGrpSpPr>
          <p:cNvPr id="143550" name="组合 143549"/>
          <p:cNvGrpSpPr/>
          <p:nvPr/>
        </p:nvGrpSpPr>
        <p:grpSpPr>
          <a:xfrm>
            <a:off x="508000" y="3962400"/>
            <a:ext cx="711200" cy="492125"/>
            <a:chOff x="96" y="2784"/>
            <a:chExt cx="1062" cy="981"/>
          </a:xfrm>
        </p:grpSpPr>
        <p:sp>
          <p:nvSpPr>
            <p:cNvPr id="143551" name="任意多边形 143550"/>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sz="2400"/>
            </a:p>
          </p:txBody>
        </p:sp>
        <p:sp>
          <p:nvSpPr>
            <p:cNvPr id="143552" name="任意多边形 143551"/>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sz="2400"/>
            </a:p>
          </p:txBody>
        </p:sp>
        <p:sp>
          <p:nvSpPr>
            <p:cNvPr id="143553" name="任意多边形 143552"/>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sz="2400"/>
            </a:p>
          </p:txBody>
        </p:sp>
        <p:sp>
          <p:nvSpPr>
            <p:cNvPr id="143554" name="任意多边形 143553"/>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sz="2400"/>
            </a:p>
          </p:txBody>
        </p:sp>
        <p:sp>
          <p:nvSpPr>
            <p:cNvPr id="143555" name="任意多边形 143554"/>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sz="2400"/>
            </a:p>
          </p:txBody>
        </p:sp>
        <p:sp>
          <p:nvSpPr>
            <p:cNvPr id="143556" name="任意多边形 143555"/>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sz="2400"/>
            </a:p>
          </p:txBody>
        </p:sp>
        <p:sp>
          <p:nvSpPr>
            <p:cNvPr id="143557" name="任意多边形 143556"/>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sz="2400"/>
            </a:p>
          </p:txBody>
        </p:sp>
        <p:sp>
          <p:nvSpPr>
            <p:cNvPr id="143558" name="任意多边形 143557"/>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sz="2400"/>
            </a:p>
          </p:txBody>
        </p:sp>
        <p:sp>
          <p:nvSpPr>
            <p:cNvPr id="143559" name="任意多边形 143558"/>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sz="2400"/>
            </a:p>
          </p:txBody>
        </p:sp>
        <p:sp>
          <p:nvSpPr>
            <p:cNvPr id="143560" name="任意多边形 143559"/>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sz="2400"/>
            </a:p>
          </p:txBody>
        </p:sp>
        <p:sp>
          <p:nvSpPr>
            <p:cNvPr id="143561" name="任意多边形 143560"/>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sz="2400"/>
            </a:p>
          </p:txBody>
        </p:sp>
        <p:sp>
          <p:nvSpPr>
            <p:cNvPr id="143562" name="任意多边形 143561"/>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sz="2400"/>
            </a:p>
          </p:txBody>
        </p:sp>
        <p:sp>
          <p:nvSpPr>
            <p:cNvPr id="143563" name="任意多边形 143562"/>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sz="2400"/>
            </a:p>
          </p:txBody>
        </p:sp>
      </p:grpSp>
      <p:grpSp>
        <p:nvGrpSpPr>
          <p:cNvPr id="143564" name="组合 143563"/>
          <p:cNvGrpSpPr/>
          <p:nvPr/>
        </p:nvGrpSpPr>
        <p:grpSpPr>
          <a:xfrm>
            <a:off x="508000" y="5070475"/>
            <a:ext cx="711200" cy="492125"/>
            <a:chOff x="96" y="2784"/>
            <a:chExt cx="1062" cy="981"/>
          </a:xfrm>
        </p:grpSpPr>
        <p:sp>
          <p:nvSpPr>
            <p:cNvPr id="143565" name="任意多边形 143564"/>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sz="2400"/>
            </a:p>
          </p:txBody>
        </p:sp>
        <p:sp>
          <p:nvSpPr>
            <p:cNvPr id="143566" name="任意多边形 143565"/>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sz="2400"/>
            </a:p>
          </p:txBody>
        </p:sp>
        <p:sp>
          <p:nvSpPr>
            <p:cNvPr id="143567" name="任意多边形 143566"/>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sz="2400"/>
            </a:p>
          </p:txBody>
        </p:sp>
        <p:sp>
          <p:nvSpPr>
            <p:cNvPr id="143568" name="任意多边形 143567"/>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sz="2400"/>
            </a:p>
          </p:txBody>
        </p:sp>
        <p:sp>
          <p:nvSpPr>
            <p:cNvPr id="143569" name="任意多边形 143568"/>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sz="2400"/>
            </a:p>
          </p:txBody>
        </p:sp>
        <p:sp>
          <p:nvSpPr>
            <p:cNvPr id="143570" name="任意多边形 143569"/>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sz="2400"/>
            </a:p>
          </p:txBody>
        </p:sp>
        <p:sp>
          <p:nvSpPr>
            <p:cNvPr id="143571" name="任意多边形 143570"/>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sz="2400"/>
            </a:p>
          </p:txBody>
        </p:sp>
        <p:sp>
          <p:nvSpPr>
            <p:cNvPr id="143572" name="任意多边形 143571"/>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sz="2400"/>
            </a:p>
          </p:txBody>
        </p:sp>
        <p:sp>
          <p:nvSpPr>
            <p:cNvPr id="143573" name="任意多边形 143572"/>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sz="2400"/>
            </a:p>
          </p:txBody>
        </p:sp>
        <p:sp>
          <p:nvSpPr>
            <p:cNvPr id="143574" name="任意多边形 143573"/>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sz="2400"/>
            </a:p>
          </p:txBody>
        </p:sp>
        <p:sp>
          <p:nvSpPr>
            <p:cNvPr id="143575" name="任意多边形 143574"/>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sz="2400"/>
            </a:p>
          </p:txBody>
        </p:sp>
        <p:sp>
          <p:nvSpPr>
            <p:cNvPr id="143576" name="任意多边形 143575"/>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sz="2400"/>
            </a:p>
          </p:txBody>
        </p:sp>
        <p:sp>
          <p:nvSpPr>
            <p:cNvPr id="143577" name="任意多边形 143576"/>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sz="2400"/>
            </a:p>
          </p:txBody>
        </p:sp>
      </p:grpSp>
      <p:grpSp>
        <p:nvGrpSpPr>
          <p:cNvPr id="143578" name="组合 143577"/>
          <p:cNvGrpSpPr/>
          <p:nvPr/>
        </p:nvGrpSpPr>
        <p:grpSpPr>
          <a:xfrm>
            <a:off x="508000" y="6121400"/>
            <a:ext cx="711200" cy="492125"/>
            <a:chOff x="96" y="2784"/>
            <a:chExt cx="1062" cy="981"/>
          </a:xfrm>
        </p:grpSpPr>
        <p:sp>
          <p:nvSpPr>
            <p:cNvPr id="143579" name="任意多边形 143578"/>
            <p:cNvSpPr/>
            <p:nvPr userDrawn="1"/>
          </p:nvSpPr>
          <p:spPr>
            <a:xfrm>
              <a:off x="121" y="2784"/>
              <a:ext cx="207" cy="81"/>
            </a:xfrm>
            <a:custGeom>
              <a:avLst/>
              <a:gdLst/>
              <a:ahLst/>
              <a:cxnLst/>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ln>
          </p:spPr>
          <p:txBody>
            <a:bodyPr/>
            <a:p>
              <a:endParaRPr lang="zh-CN" altLang="en-US" sz="2400"/>
            </a:p>
          </p:txBody>
        </p:sp>
        <p:sp>
          <p:nvSpPr>
            <p:cNvPr id="143580" name="任意多边形 143579"/>
            <p:cNvSpPr>
              <a:spLocks noEditPoints="1"/>
            </p:cNvSpPr>
            <p:nvPr userDrawn="1"/>
          </p:nvSpPr>
          <p:spPr>
            <a:xfrm>
              <a:off x="96" y="2789"/>
              <a:ext cx="1062" cy="976"/>
            </a:xfrm>
            <a:custGeom>
              <a:avLst/>
              <a:gdLst/>
              <a:ahLst/>
              <a:cxnLst/>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ln>
          </p:spPr>
          <p:txBody>
            <a:bodyPr/>
            <a:p>
              <a:endParaRPr lang="zh-CN" altLang="en-US" sz="2400"/>
            </a:p>
          </p:txBody>
        </p:sp>
        <p:sp>
          <p:nvSpPr>
            <p:cNvPr id="143581" name="任意多边形 143580"/>
            <p:cNvSpPr/>
            <p:nvPr userDrawn="1"/>
          </p:nvSpPr>
          <p:spPr>
            <a:xfrm>
              <a:off x="348" y="3254"/>
              <a:ext cx="86" cy="102"/>
            </a:xfrm>
            <a:custGeom>
              <a:avLst/>
              <a:gdLst/>
              <a:ahLst/>
              <a:cxnLst/>
              <a:pathLst>
                <a:path w="17" h="20">
                  <a:moveTo>
                    <a:pt x="14" y="5"/>
                  </a:moveTo>
                  <a:cubicBezTo>
                    <a:pt x="13" y="0"/>
                    <a:pt x="0" y="8"/>
                    <a:pt x="9" y="20"/>
                  </a:cubicBezTo>
                  <a:cubicBezTo>
                    <a:pt x="9" y="20"/>
                    <a:pt x="17" y="17"/>
                    <a:pt x="14" y="5"/>
                  </a:cubicBezTo>
                  <a:close/>
                </a:path>
              </a:pathLst>
            </a:custGeom>
            <a:solidFill>
              <a:schemeClr val="accent2"/>
            </a:solidFill>
            <a:ln w="0">
              <a:noFill/>
            </a:ln>
          </p:spPr>
          <p:txBody>
            <a:bodyPr/>
            <a:p>
              <a:endParaRPr lang="zh-CN" altLang="en-US" sz="2400"/>
            </a:p>
          </p:txBody>
        </p:sp>
        <p:sp>
          <p:nvSpPr>
            <p:cNvPr id="143582" name="任意多边形 143581"/>
            <p:cNvSpPr/>
            <p:nvPr userDrawn="1"/>
          </p:nvSpPr>
          <p:spPr>
            <a:xfrm>
              <a:off x="267" y="3295"/>
              <a:ext cx="76" cy="136"/>
            </a:xfrm>
            <a:custGeom>
              <a:avLst/>
              <a:gdLst/>
              <a:ahLst/>
              <a:cxnLst/>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ln>
          </p:spPr>
          <p:txBody>
            <a:bodyPr/>
            <a:p>
              <a:endParaRPr lang="zh-CN" altLang="en-US" sz="2400"/>
            </a:p>
          </p:txBody>
        </p:sp>
        <p:sp>
          <p:nvSpPr>
            <p:cNvPr id="143583" name="任意多边形 143582"/>
            <p:cNvSpPr/>
            <p:nvPr userDrawn="1"/>
          </p:nvSpPr>
          <p:spPr>
            <a:xfrm>
              <a:off x="222" y="3022"/>
              <a:ext cx="243" cy="116"/>
            </a:xfrm>
            <a:custGeom>
              <a:avLst/>
              <a:gdLst/>
              <a:ahLst/>
              <a:cxnLst/>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ln>
          </p:spPr>
          <p:txBody>
            <a:bodyPr/>
            <a:p>
              <a:endParaRPr lang="zh-CN" altLang="en-US" sz="2400"/>
            </a:p>
          </p:txBody>
        </p:sp>
        <p:sp>
          <p:nvSpPr>
            <p:cNvPr id="143584" name="任意多边形 143583"/>
            <p:cNvSpPr/>
            <p:nvPr userDrawn="1"/>
          </p:nvSpPr>
          <p:spPr>
            <a:xfrm>
              <a:off x="500" y="3345"/>
              <a:ext cx="177" cy="187"/>
            </a:xfrm>
            <a:custGeom>
              <a:avLst/>
              <a:gdLst/>
              <a:ahLst/>
              <a:cxnLst/>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ln>
          </p:spPr>
          <p:txBody>
            <a:bodyPr/>
            <a:p>
              <a:endParaRPr lang="zh-CN" altLang="en-US" sz="2400"/>
            </a:p>
          </p:txBody>
        </p:sp>
        <p:sp>
          <p:nvSpPr>
            <p:cNvPr id="143585" name="任意多边形 143584"/>
            <p:cNvSpPr/>
            <p:nvPr userDrawn="1"/>
          </p:nvSpPr>
          <p:spPr>
            <a:xfrm>
              <a:off x="905" y="3158"/>
              <a:ext cx="177" cy="36"/>
            </a:xfrm>
            <a:custGeom>
              <a:avLst/>
              <a:gdLst/>
              <a:ahLst/>
              <a:cxnLst/>
              <a:pathLst>
                <a:path w="35" h="7">
                  <a:moveTo>
                    <a:pt x="5" y="0"/>
                  </a:moveTo>
                  <a:cubicBezTo>
                    <a:pt x="0" y="0"/>
                    <a:pt x="7" y="7"/>
                    <a:pt x="14" y="5"/>
                  </a:cubicBezTo>
                  <a:cubicBezTo>
                    <a:pt x="35" y="1"/>
                    <a:pt x="5" y="0"/>
                    <a:pt x="5" y="0"/>
                  </a:cubicBezTo>
                  <a:close/>
                </a:path>
              </a:pathLst>
            </a:custGeom>
            <a:solidFill>
              <a:schemeClr val="accent2"/>
            </a:solidFill>
            <a:ln w="0">
              <a:noFill/>
            </a:ln>
          </p:spPr>
          <p:txBody>
            <a:bodyPr/>
            <a:p>
              <a:endParaRPr lang="zh-CN" altLang="en-US" sz="2400"/>
            </a:p>
          </p:txBody>
        </p:sp>
        <p:sp>
          <p:nvSpPr>
            <p:cNvPr id="143586" name="任意多边形 143585"/>
            <p:cNvSpPr/>
            <p:nvPr userDrawn="1"/>
          </p:nvSpPr>
          <p:spPr>
            <a:xfrm>
              <a:off x="965" y="3153"/>
              <a:ext cx="137" cy="81"/>
            </a:xfrm>
            <a:custGeom>
              <a:avLst/>
              <a:gdLst/>
              <a:ahLst/>
              <a:cxnLst/>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ln>
          </p:spPr>
          <p:txBody>
            <a:bodyPr/>
            <a:p>
              <a:endParaRPr lang="zh-CN" altLang="en-US" sz="2400"/>
            </a:p>
          </p:txBody>
        </p:sp>
        <p:sp>
          <p:nvSpPr>
            <p:cNvPr id="143587" name="任意多边形 143586"/>
            <p:cNvSpPr/>
            <p:nvPr userDrawn="1"/>
          </p:nvSpPr>
          <p:spPr>
            <a:xfrm>
              <a:off x="960" y="3204"/>
              <a:ext cx="177" cy="86"/>
            </a:xfrm>
            <a:custGeom>
              <a:avLst/>
              <a:gdLst/>
              <a:ahLst/>
              <a:cxnLst/>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ln>
          </p:spPr>
          <p:txBody>
            <a:bodyPr/>
            <a:p>
              <a:endParaRPr lang="zh-CN" altLang="en-US" sz="2400"/>
            </a:p>
          </p:txBody>
        </p:sp>
        <p:sp>
          <p:nvSpPr>
            <p:cNvPr id="143588" name="任意多边形 143587"/>
            <p:cNvSpPr/>
            <p:nvPr userDrawn="1"/>
          </p:nvSpPr>
          <p:spPr>
            <a:xfrm>
              <a:off x="844" y="3285"/>
              <a:ext cx="248" cy="60"/>
            </a:xfrm>
            <a:custGeom>
              <a:avLst/>
              <a:gdLst/>
              <a:ahLst/>
              <a:cxnLst/>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ln>
          </p:spPr>
          <p:txBody>
            <a:bodyPr/>
            <a:p>
              <a:endParaRPr lang="zh-CN" altLang="en-US" sz="2400"/>
            </a:p>
          </p:txBody>
        </p:sp>
        <p:sp>
          <p:nvSpPr>
            <p:cNvPr id="143589" name="任意多边形 143588"/>
            <p:cNvSpPr/>
            <p:nvPr userDrawn="1"/>
          </p:nvSpPr>
          <p:spPr>
            <a:xfrm>
              <a:off x="869" y="3340"/>
              <a:ext cx="203" cy="56"/>
            </a:xfrm>
            <a:custGeom>
              <a:avLst/>
              <a:gdLst/>
              <a:ahLst/>
              <a:cxnLst/>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ln>
          </p:spPr>
          <p:txBody>
            <a:bodyPr/>
            <a:p>
              <a:endParaRPr lang="zh-CN" altLang="en-US" sz="2400"/>
            </a:p>
          </p:txBody>
        </p:sp>
        <p:sp>
          <p:nvSpPr>
            <p:cNvPr id="143590" name="任意多边形 143589"/>
            <p:cNvSpPr/>
            <p:nvPr userDrawn="1"/>
          </p:nvSpPr>
          <p:spPr>
            <a:xfrm>
              <a:off x="859" y="3386"/>
              <a:ext cx="207" cy="172"/>
            </a:xfrm>
            <a:custGeom>
              <a:avLst/>
              <a:gdLst/>
              <a:ahLst/>
              <a:cxnLst/>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ln>
          </p:spPr>
          <p:txBody>
            <a:bodyPr/>
            <a:p>
              <a:endParaRPr lang="zh-CN" altLang="en-US" sz="2400"/>
            </a:p>
          </p:txBody>
        </p:sp>
        <p:sp>
          <p:nvSpPr>
            <p:cNvPr id="143591" name="任意多边形 143590"/>
            <p:cNvSpPr/>
            <p:nvPr userDrawn="1"/>
          </p:nvSpPr>
          <p:spPr>
            <a:xfrm>
              <a:off x="996" y="3305"/>
              <a:ext cx="126" cy="318"/>
            </a:xfrm>
            <a:custGeom>
              <a:avLst/>
              <a:gdLst/>
              <a:ahLst/>
              <a:cxnLst/>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ln>
          </p:spPr>
          <p:txBody>
            <a:bodyPr/>
            <a:p>
              <a:endParaRPr lang="zh-CN" altLang="en-US" sz="2400"/>
            </a:p>
          </p:txBody>
        </p:sp>
      </p:grpSp>
      <p:grpSp>
        <p:nvGrpSpPr>
          <p:cNvPr id="143592" name="组合 143591"/>
          <p:cNvGrpSpPr/>
          <p:nvPr/>
        </p:nvGrpSpPr>
        <p:grpSpPr>
          <a:xfrm>
            <a:off x="9245600" y="-7937"/>
            <a:ext cx="3090333" cy="2063750"/>
            <a:chOff x="4080" y="-5"/>
            <a:chExt cx="1748" cy="1556"/>
          </a:xfrm>
        </p:grpSpPr>
        <p:sp>
          <p:nvSpPr>
            <p:cNvPr id="143593" name="任意多边形 143592"/>
            <p:cNvSpPr/>
            <p:nvPr userDrawn="1"/>
          </p:nvSpPr>
          <p:spPr>
            <a:xfrm>
              <a:off x="4161" y="-5"/>
              <a:ext cx="1586" cy="1443"/>
            </a:xfrm>
            <a:custGeom>
              <a:avLst/>
              <a:gdLst/>
              <a:ahLst/>
              <a:cxnLst/>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ln>
          </p:spPr>
          <p:txBody>
            <a:bodyPr/>
            <a:p>
              <a:endParaRPr lang="zh-CN" altLang="en-US" sz="2400"/>
            </a:p>
          </p:txBody>
        </p:sp>
        <p:grpSp>
          <p:nvGrpSpPr>
            <p:cNvPr id="143594" name="组合 143593"/>
            <p:cNvGrpSpPr/>
            <p:nvPr userDrawn="1"/>
          </p:nvGrpSpPr>
          <p:grpSpPr>
            <a:xfrm>
              <a:off x="4080" y="0"/>
              <a:ext cx="1748" cy="1551"/>
              <a:chOff x="2918" y="18"/>
              <a:chExt cx="2958" cy="2699"/>
            </a:xfrm>
          </p:grpSpPr>
          <p:sp>
            <p:nvSpPr>
              <p:cNvPr id="143595" name="任意多边形 143594"/>
              <p:cNvSpPr/>
              <p:nvPr/>
            </p:nvSpPr>
            <p:spPr>
              <a:xfrm>
                <a:off x="3060" y="18"/>
                <a:ext cx="490" cy="187"/>
              </a:xfrm>
              <a:custGeom>
                <a:avLst/>
                <a:gdLst/>
                <a:ahLst/>
                <a:cxnLst/>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ln>
            </p:spPr>
            <p:txBody>
              <a:bodyPr/>
              <a:p>
                <a:endParaRPr lang="zh-CN" altLang="en-US" sz="2400"/>
              </a:p>
            </p:txBody>
          </p:sp>
          <p:sp>
            <p:nvSpPr>
              <p:cNvPr id="143596" name="任意多边形 143595"/>
              <p:cNvSpPr>
                <a:spLocks noEditPoints="1"/>
              </p:cNvSpPr>
              <p:nvPr/>
            </p:nvSpPr>
            <p:spPr>
              <a:xfrm>
                <a:off x="2918" y="18"/>
                <a:ext cx="2958" cy="2699"/>
              </a:xfrm>
              <a:custGeom>
                <a:avLst/>
                <a:gdLst/>
                <a:ahLst/>
                <a:cxnLst/>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ln>
            </p:spPr>
            <p:txBody>
              <a:bodyPr/>
              <a:p>
                <a:endParaRPr lang="zh-CN" altLang="en-US" sz="2400"/>
              </a:p>
            </p:txBody>
          </p:sp>
          <p:sp>
            <p:nvSpPr>
              <p:cNvPr id="143597" name="任意多边形 143596"/>
              <p:cNvSpPr/>
              <p:nvPr/>
            </p:nvSpPr>
            <p:spPr>
              <a:xfrm>
                <a:off x="3621" y="1287"/>
                <a:ext cx="238" cy="283"/>
              </a:xfrm>
              <a:custGeom>
                <a:avLst/>
                <a:gdLst/>
                <a:ahLst/>
                <a:cxnLst/>
                <a:pathLst>
                  <a:path w="47" h="56">
                    <a:moveTo>
                      <a:pt x="40" y="15"/>
                    </a:moveTo>
                    <a:cubicBezTo>
                      <a:pt x="37" y="0"/>
                      <a:pt x="0" y="23"/>
                      <a:pt x="27" y="56"/>
                    </a:cubicBezTo>
                    <a:cubicBezTo>
                      <a:pt x="27" y="56"/>
                      <a:pt x="47" y="49"/>
                      <a:pt x="40" y="15"/>
                    </a:cubicBezTo>
                    <a:close/>
                  </a:path>
                </a:pathLst>
              </a:custGeom>
              <a:solidFill>
                <a:schemeClr val="bg1"/>
              </a:solidFill>
              <a:ln w="0">
                <a:noFill/>
              </a:ln>
            </p:spPr>
            <p:txBody>
              <a:bodyPr/>
              <a:p>
                <a:endParaRPr lang="zh-CN" altLang="en-US" sz="2400"/>
              </a:p>
            </p:txBody>
          </p:sp>
          <p:sp>
            <p:nvSpPr>
              <p:cNvPr id="143598" name="任意多边形 143597"/>
              <p:cNvSpPr/>
              <p:nvPr/>
            </p:nvSpPr>
            <p:spPr>
              <a:xfrm>
                <a:off x="3403" y="1403"/>
                <a:ext cx="208" cy="379"/>
              </a:xfrm>
              <a:custGeom>
                <a:avLst/>
                <a:gdLst/>
                <a:ahLst/>
                <a:cxnLst/>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ln>
            </p:spPr>
            <p:txBody>
              <a:bodyPr/>
              <a:p>
                <a:endParaRPr lang="zh-CN" altLang="en-US" sz="2400"/>
              </a:p>
            </p:txBody>
          </p:sp>
          <p:sp>
            <p:nvSpPr>
              <p:cNvPr id="143599" name="任意多边形 143598"/>
              <p:cNvSpPr/>
              <p:nvPr/>
            </p:nvSpPr>
            <p:spPr>
              <a:xfrm>
                <a:off x="3272" y="645"/>
                <a:ext cx="683" cy="318"/>
              </a:xfrm>
              <a:custGeom>
                <a:avLst/>
                <a:gdLst/>
                <a:ahLst/>
                <a:cxnLst/>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ln>
            </p:spPr>
            <p:txBody>
              <a:bodyPr/>
              <a:p>
                <a:endParaRPr lang="zh-CN" altLang="en-US" sz="2400"/>
              </a:p>
            </p:txBody>
          </p:sp>
          <p:sp>
            <p:nvSpPr>
              <p:cNvPr id="143600" name="任意多边形 143599"/>
              <p:cNvSpPr/>
              <p:nvPr/>
            </p:nvSpPr>
            <p:spPr>
              <a:xfrm>
                <a:off x="4046" y="1545"/>
                <a:ext cx="490" cy="515"/>
              </a:xfrm>
              <a:custGeom>
                <a:avLst/>
                <a:gdLst/>
                <a:ahLst/>
                <a:cxnLst/>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ln>
            </p:spPr>
            <p:txBody>
              <a:bodyPr/>
              <a:p>
                <a:endParaRPr lang="zh-CN" altLang="en-US" sz="2400"/>
              </a:p>
            </p:txBody>
          </p:sp>
          <p:sp>
            <p:nvSpPr>
              <p:cNvPr id="143601" name="任意多边形 143600"/>
              <p:cNvSpPr/>
              <p:nvPr/>
            </p:nvSpPr>
            <p:spPr>
              <a:xfrm>
                <a:off x="5173" y="1024"/>
                <a:ext cx="501" cy="96"/>
              </a:xfrm>
              <a:custGeom>
                <a:avLst/>
                <a:gdLst/>
                <a:ahLst/>
                <a:cxnLst/>
                <a:pathLst>
                  <a:path w="99" h="19">
                    <a:moveTo>
                      <a:pt x="15" y="0"/>
                    </a:moveTo>
                    <a:cubicBezTo>
                      <a:pt x="0" y="0"/>
                      <a:pt x="19" y="19"/>
                      <a:pt x="40" y="15"/>
                    </a:cubicBezTo>
                    <a:cubicBezTo>
                      <a:pt x="99" y="1"/>
                      <a:pt x="15" y="0"/>
                      <a:pt x="15" y="0"/>
                    </a:cubicBezTo>
                    <a:close/>
                  </a:path>
                </a:pathLst>
              </a:custGeom>
              <a:solidFill>
                <a:schemeClr val="bg1"/>
              </a:solidFill>
              <a:ln w="0">
                <a:noFill/>
              </a:ln>
            </p:spPr>
            <p:txBody>
              <a:bodyPr/>
              <a:p>
                <a:endParaRPr lang="zh-CN" altLang="en-US" sz="2400"/>
              </a:p>
            </p:txBody>
          </p:sp>
          <p:sp>
            <p:nvSpPr>
              <p:cNvPr id="143602" name="任意多边形 143601"/>
              <p:cNvSpPr/>
              <p:nvPr/>
            </p:nvSpPr>
            <p:spPr>
              <a:xfrm>
                <a:off x="5340" y="1004"/>
                <a:ext cx="385" cy="237"/>
              </a:xfrm>
              <a:custGeom>
                <a:avLst/>
                <a:gdLst/>
                <a:ahLst/>
                <a:cxnLst/>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ln>
            </p:spPr>
            <p:txBody>
              <a:bodyPr/>
              <a:p>
                <a:endParaRPr lang="zh-CN" altLang="en-US" sz="2400"/>
              </a:p>
            </p:txBody>
          </p:sp>
          <p:sp>
            <p:nvSpPr>
              <p:cNvPr id="143603" name="任意多边形 143602"/>
              <p:cNvSpPr/>
              <p:nvPr/>
            </p:nvSpPr>
            <p:spPr>
              <a:xfrm>
                <a:off x="5325" y="1201"/>
                <a:ext cx="415" cy="187"/>
              </a:xfrm>
              <a:custGeom>
                <a:avLst/>
                <a:gdLst/>
                <a:ahLst/>
                <a:cxnLst/>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ln>
            </p:spPr>
            <p:txBody>
              <a:bodyPr/>
              <a:p>
                <a:endParaRPr lang="zh-CN" altLang="en-US" sz="2400"/>
              </a:p>
            </p:txBody>
          </p:sp>
          <p:sp>
            <p:nvSpPr>
              <p:cNvPr id="143604" name="任意多边形 143603"/>
              <p:cNvSpPr/>
              <p:nvPr/>
            </p:nvSpPr>
            <p:spPr>
              <a:xfrm>
                <a:off x="5001" y="1378"/>
                <a:ext cx="698" cy="167"/>
              </a:xfrm>
              <a:custGeom>
                <a:avLst/>
                <a:gdLst/>
                <a:ahLst/>
                <a:cxnLst/>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ln>
            </p:spPr>
            <p:txBody>
              <a:bodyPr/>
              <a:p>
                <a:endParaRPr lang="zh-CN" altLang="en-US" sz="2400"/>
              </a:p>
            </p:txBody>
          </p:sp>
          <p:sp>
            <p:nvSpPr>
              <p:cNvPr id="143605" name="任意多边形 143604"/>
              <p:cNvSpPr/>
              <p:nvPr/>
            </p:nvSpPr>
            <p:spPr>
              <a:xfrm>
                <a:off x="5077" y="1540"/>
                <a:ext cx="567" cy="146"/>
              </a:xfrm>
              <a:custGeom>
                <a:avLst/>
                <a:gdLst/>
                <a:ahLst/>
                <a:cxnLst/>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ln>
            </p:spPr>
            <p:txBody>
              <a:bodyPr/>
              <a:p>
                <a:endParaRPr lang="zh-CN" altLang="en-US" sz="2400"/>
              </a:p>
            </p:txBody>
          </p:sp>
          <p:sp>
            <p:nvSpPr>
              <p:cNvPr id="143606" name="任意多边形 143605"/>
              <p:cNvSpPr/>
              <p:nvPr/>
            </p:nvSpPr>
            <p:spPr>
              <a:xfrm>
                <a:off x="5042" y="1656"/>
                <a:ext cx="581" cy="480"/>
              </a:xfrm>
              <a:custGeom>
                <a:avLst/>
                <a:gdLst/>
                <a:ahLst/>
                <a:cxnLst/>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ln>
            </p:spPr>
            <p:txBody>
              <a:bodyPr/>
              <a:p>
                <a:endParaRPr lang="zh-CN" altLang="en-US" sz="2400"/>
              </a:p>
            </p:txBody>
          </p:sp>
          <p:sp>
            <p:nvSpPr>
              <p:cNvPr id="143607" name="任意多边形 143606"/>
              <p:cNvSpPr/>
              <p:nvPr/>
            </p:nvSpPr>
            <p:spPr>
              <a:xfrm>
                <a:off x="5421" y="1464"/>
                <a:ext cx="329" cy="854"/>
              </a:xfrm>
              <a:custGeom>
                <a:avLst/>
                <a:gdLst/>
                <a:ahLst/>
                <a:cxnLst/>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ln>
            </p:spPr>
            <p:txBody>
              <a:bodyPr/>
              <a:p>
                <a:endParaRPr lang="zh-CN" altLang="en-US" sz="2400"/>
              </a:p>
            </p:txBody>
          </p:sp>
        </p:grpSp>
      </p:grpSp>
      <p:sp>
        <p:nvSpPr>
          <p:cNvPr id="143608" name="标题 143607"/>
          <p:cNvSpPr>
            <a:spLocks noGrp="1" noRot="1"/>
          </p:cNvSpPr>
          <p:nvPr>
            <p:ph type="title"/>
          </p:nvPr>
        </p:nvSpPr>
        <p:spPr>
          <a:xfrm>
            <a:off x="397933" y="228600"/>
            <a:ext cx="11387667"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43609" name="文本占位符 143608"/>
          <p:cNvSpPr>
            <a:spLocks noGrp="1" noRot="1"/>
          </p:cNvSpPr>
          <p:nvPr>
            <p:ph type="body" idx="1"/>
          </p:nvPr>
        </p:nvSpPr>
        <p:spPr>
          <a:xfrm>
            <a:off x="812800" y="1600200"/>
            <a:ext cx="10871200" cy="44989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43610" name="日期占位符 143609"/>
          <p:cNvSpPr>
            <a:spLocks noGrp="1"/>
          </p:cNvSpPr>
          <p:nvPr>
            <p:ph type="dt" sz="half" idx="2"/>
          </p:nvPr>
        </p:nvSpPr>
        <p:spPr>
          <a:xfrm>
            <a:off x="397933" y="6245225"/>
            <a:ext cx="3052233" cy="476250"/>
          </a:xfrm>
          <a:prstGeom prst="rect">
            <a:avLst/>
          </a:prstGeom>
          <a:noFill/>
          <a:ln w="9525">
            <a:noFill/>
          </a:ln>
        </p:spPr>
        <p:txBody>
          <a:bodyPr/>
          <a:lstStyle>
            <a:lvl1pPr>
              <a:defRPr sz="1400">
                <a:latin typeface="Arial" panose="020B0604020202020204" pitchFamily="34" charset="0"/>
              </a:defRPr>
            </a:lvl1pPr>
          </a:lstStyle>
          <a:p>
            <a:pPr lvl="0"/>
            <a:endParaRPr lang="zh-CN" altLang="en-US" dirty="0">
              <a:latin typeface="Times New Roman" panose="02020603050405020304" charset="0"/>
            </a:endParaRPr>
          </a:p>
        </p:txBody>
      </p:sp>
      <p:sp>
        <p:nvSpPr>
          <p:cNvPr id="143611" name="页脚占位符 143610"/>
          <p:cNvSpPr>
            <a:spLocks noGrp="1"/>
          </p:cNvSpPr>
          <p:nvPr>
            <p:ph type="ftr" sz="quarter" idx="3"/>
          </p:nvPr>
        </p:nvSpPr>
        <p:spPr>
          <a:xfrm>
            <a:off x="4161367" y="6245225"/>
            <a:ext cx="3860800" cy="476250"/>
          </a:xfrm>
          <a:prstGeom prst="rect">
            <a:avLst/>
          </a:prstGeom>
          <a:noFill/>
          <a:ln w="9525">
            <a:noFill/>
          </a:ln>
        </p:spPr>
        <p:txBody>
          <a:bodyPr/>
          <a:lstStyle>
            <a:lvl1pPr algn="ctr">
              <a:defRPr sz="1400">
                <a:latin typeface="Arial" panose="020B0604020202020204" pitchFamily="34" charset="0"/>
              </a:defRPr>
            </a:lvl1pPr>
          </a:lstStyle>
          <a:p>
            <a:pPr lvl="0"/>
            <a:endParaRPr lang="zh-CN" altLang="en-US" dirty="0"/>
          </a:p>
        </p:txBody>
      </p:sp>
      <p:sp>
        <p:nvSpPr>
          <p:cNvPr id="143612" name="灯片编号占位符 143611"/>
          <p:cNvSpPr>
            <a:spLocks noGrp="1"/>
          </p:cNvSpPr>
          <p:nvPr>
            <p:ph type="sldNum" sz="quarter" idx="4"/>
          </p:nvPr>
        </p:nvSpPr>
        <p:spPr>
          <a:xfrm>
            <a:off x="8733367" y="6245225"/>
            <a:ext cx="3052233" cy="476250"/>
          </a:xfrm>
          <a:prstGeom prst="rect">
            <a:avLst/>
          </a:prstGeom>
          <a:noFill/>
          <a:ln w="9525">
            <a:noFill/>
          </a:ln>
        </p:spPr>
        <p:txBody>
          <a:bodyPr/>
          <a:lstStyle>
            <a:lvl1pPr algn="r">
              <a:defRPr sz="1400">
                <a:latin typeface="Arial" panose="020B0604020202020204" pitchFamily="34" charset="0"/>
              </a:defRPr>
            </a:lvl1pPr>
          </a:lstStyle>
          <a:p>
            <a:pPr lvl="0"/>
            <a:fld id="{9A0DB2DC-4C9A-4742-B13C-FB6460FD3503}" type="slidenum">
              <a:rPr lang="zh-CN" altLang="en-US" dirty="0"/>
            </a:fld>
            <a:endParaRPr lang="zh-CN" altLang="en-US" dirty="0">
              <a:latin typeface="Times New Roman" panose="02020603050405020304" charset="0"/>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transition>
    <p:random/>
  </p:transition>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2" panose="05020102010507070707" pitchFamily="18" charset="2"/>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charset="0"/>
          <a:ea typeface="宋体" panose="0201060003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l="-14000" r="-14000"/>
          </a:stretch>
        </a:blipFill>
        <a:effectLst/>
      </p:bgPr>
    </p:bg>
    <p:spTree>
      <p:nvGrpSpPr>
        <p:cNvPr id="1" name=""/>
        <p:cNvGrpSpPr/>
        <p:nvPr/>
      </p:nvGrpSpPr>
      <p:grpSpPr>
        <a:xfrm>
          <a:off x="0" y="0"/>
          <a:ext cx="0" cy="0"/>
          <a:chOff x="0" y="0"/>
          <a:chExt cx="0" cy="0"/>
        </a:xfrm>
      </p:grpSpPr>
      <p:sp>
        <p:nvSpPr>
          <p:cNvPr id="1027" name="标题占位符 1"/>
          <p:cNvSpPr>
            <a:spLocks noGrp="1"/>
          </p:cNvSpPr>
          <p:nvPr>
            <p:ph type="title"/>
          </p:nvPr>
        </p:nvSpPr>
        <p:spPr bwMode="auto">
          <a:xfrm>
            <a:off x="4476751" y="1821180"/>
            <a:ext cx="3238500" cy="132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smtClean="0"/>
              <a:t>大</a:t>
            </a:r>
            <a:endParaRPr lang="zh-CN" altLang="en-US" dirty="0" smtClean="0"/>
          </a:p>
        </p:txBody>
      </p:sp>
      <p:sp>
        <p:nvSpPr>
          <p:cNvPr id="1028" name="文本占位符 2"/>
          <p:cNvSpPr>
            <a:spLocks noGrp="1"/>
          </p:cNvSpPr>
          <p:nvPr>
            <p:ph type="body" idx="1"/>
          </p:nvPr>
        </p:nvSpPr>
        <p:spPr bwMode="auto">
          <a:xfrm>
            <a:off x="4563535" y="3381376"/>
            <a:ext cx="3064933"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smtClean="0"/>
              <a:t>小</a:t>
            </a:r>
            <a:endParaRPr lang="zh-CN" altLang="en-US" dirty="0" smtClean="0"/>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Lst>
  <p:transition>
    <p:checker dir="vert"/>
  </p:transition>
  <p:timing>
    <p:tnLst>
      <p:par>
        <p:cTn id="1" dur="indefinite" restart="never" nodeType="tmRoot"/>
      </p:par>
    </p:tnLst>
  </p:timing>
  <p:hf sldNum="0" hdr="0" ftr="0" dt="0"/>
  <p:txStyles>
    <p:titleStyle>
      <a:lvl1pPr algn="ctr" rtl="0" eaLnBrk="1" fontAlgn="base" hangingPunct="1">
        <a:lnSpc>
          <a:spcPct val="90000"/>
        </a:lnSpc>
        <a:spcBef>
          <a:spcPct val="0"/>
        </a:spcBef>
        <a:spcAft>
          <a:spcPct val="0"/>
        </a:spcAft>
        <a:defRPr sz="4400" kern="1200">
          <a:solidFill>
            <a:schemeClr val="tx1"/>
          </a:solidFill>
          <a:latin typeface="楷体" panose="02010609060101010101" charset="-122"/>
          <a:ea typeface="楷体" panose="02010609060101010101" charset="-122"/>
          <a:cs typeface="+mj-cs"/>
        </a:defRPr>
      </a:lvl1pPr>
      <a:lvl2pPr algn="ctr" rtl="0" eaLnBrk="1" fontAlgn="base" hangingPunct="1">
        <a:lnSpc>
          <a:spcPct val="90000"/>
        </a:lnSpc>
        <a:spcBef>
          <a:spcPct val="0"/>
        </a:spcBef>
        <a:spcAft>
          <a:spcPct val="0"/>
        </a:spcAft>
        <a:defRPr sz="3960">
          <a:solidFill>
            <a:schemeClr val="tx1"/>
          </a:solidFill>
          <a:latin typeface="楷体" panose="02010609060101010101" charset="-122"/>
          <a:ea typeface="楷体" panose="02010609060101010101" charset="-122"/>
        </a:defRPr>
      </a:lvl2pPr>
      <a:lvl3pPr algn="ctr" rtl="0" eaLnBrk="1" fontAlgn="base" hangingPunct="1">
        <a:lnSpc>
          <a:spcPct val="90000"/>
        </a:lnSpc>
        <a:spcBef>
          <a:spcPct val="0"/>
        </a:spcBef>
        <a:spcAft>
          <a:spcPct val="0"/>
        </a:spcAft>
        <a:defRPr sz="3960">
          <a:solidFill>
            <a:schemeClr val="tx1"/>
          </a:solidFill>
          <a:latin typeface="楷体" panose="02010609060101010101" charset="-122"/>
          <a:ea typeface="楷体" panose="02010609060101010101" charset="-122"/>
        </a:defRPr>
      </a:lvl3pPr>
      <a:lvl4pPr algn="ctr" rtl="0" eaLnBrk="1" fontAlgn="base" hangingPunct="1">
        <a:lnSpc>
          <a:spcPct val="90000"/>
        </a:lnSpc>
        <a:spcBef>
          <a:spcPct val="0"/>
        </a:spcBef>
        <a:spcAft>
          <a:spcPct val="0"/>
        </a:spcAft>
        <a:defRPr sz="3960">
          <a:solidFill>
            <a:schemeClr val="tx1"/>
          </a:solidFill>
          <a:latin typeface="楷体" panose="02010609060101010101" charset="-122"/>
          <a:ea typeface="楷体" panose="02010609060101010101" charset="-122"/>
        </a:defRPr>
      </a:lvl4pPr>
      <a:lvl5pPr algn="ctr" rtl="0" eaLnBrk="1" fontAlgn="base" hangingPunct="1">
        <a:lnSpc>
          <a:spcPct val="90000"/>
        </a:lnSpc>
        <a:spcBef>
          <a:spcPct val="0"/>
        </a:spcBef>
        <a:spcAft>
          <a:spcPct val="0"/>
        </a:spcAft>
        <a:defRPr sz="3960">
          <a:solidFill>
            <a:schemeClr val="tx1"/>
          </a:solidFill>
          <a:latin typeface="楷体" panose="02010609060101010101" charset="-122"/>
          <a:ea typeface="楷体" panose="02010609060101010101" charset="-122"/>
        </a:defRPr>
      </a:lvl5pPr>
      <a:lvl6pPr marL="411480" algn="l" rtl="0" eaLnBrk="1" fontAlgn="base" hangingPunct="1">
        <a:lnSpc>
          <a:spcPct val="90000"/>
        </a:lnSpc>
        <a:spcBef>
          <a:spcPct val="0"/>
        </a:spcBef>
        <a:spcAft>
          <a:spcPct val="0"/>
        </a:spcAft>
        <a:defRPr sz="3960">
          <a:solidFill>
            <a:schemeClr val="tx1"/>
          </a:solidFill>
          <a:latin typeface="Calibri Light" panose="020F0302020204030204" charset="0"/>
          <a:ea typeface="宋体" panose="02010600030101010101" pitchFamily="2" charset="-122"/>
        </a:defRPr>
      </a:lvl6pPr>
      <a:lvl7pPr marL="822960" algn="l" rtl="0" eaLnBrk="1" fontAlgn="base" hangingPunct="1">
        <a:lnSpc>
          <a:spcPct val="90000"/>
        </a:lnSpc>
        <a:spcBef>
          <a:spcPct val="0"/>
        </a:spcBef>
        <a:spcAft>
          <a:spcPct val="0"/>
        </a:spcAft>
        <a:defRPr sz="3960">
          <a:solidFill>
            <a:schemeClr val="tx1"/>
          </a:solidFill>
          <a:latin typeface="Calibri Light" panose="020F0302020204030204" charset="0"/>
          <a:ea typeface="宋体" panose="02010600030101010101" pitchFamily="2" charset="-122"/>
        </a:defRPr>
      </a:lvl7pPr>
      <a:lvl8pPr marL="1234440" algn="l" rtl="0" eaLnBrk="1" fontAlgn="base" hangingPunct="1">
        <a:lnSpc>
          <a:spcPct val="90000"/>
        </a:lnSpc>
        <a:spcBef>
          <a:spcPct val="0"/>
        </a:spcBef>
        <a:spcAft>
          <a:spcPct val="0"/>
        </a:spcAft>
        <a:defRPr sz="3960">
          <a:solidFill>
            <a:schemeClr val="tx1"/>
          </a:solidFill>
          <a:latin typeface="Calibri Light" panose="020F0302020204030204" charset="0"/>
          <a:ea typeface="宋体" panose="02010600030101010101" pitchFamily="2" charset="-122"/>
        </a:defRPr>
      </a:lvl8pPr>
      <a:lvl9pPr marL="1645920" algn="l" rtl="0" eaLnBrk="1" fontAlgn="base" hangingPunct="1">
        <a:lnSpc>
          <a:spcPct val="90000"/>
        </a:lnSpc>
        <a:spcBef>
          <a:spcPct val="0"/>
        </a:spcBef>
        <a:spcAft>
          <a:spcPct val="0"/>
        </a:spcAft>
        <a:defRPr sz="3960">
          <a:solidFill>
            <a:schemeClr val="tx1"/>
          </a:solidFill>
          <a:latin typeface="Calibri Light" panose="020F0302020204030204" charset="0"/>
          <a:ea typeface="宋体" panose="02010600030101010101" pitchFamily="2" charset="-122"/>
        </a:defRPr>
      </a:lvl9pPr>
    </p:titleStyle>
    <p:bodyStyle>
      <a:lvl1pPr algn="ctr" rtl="0" eaLnBrk="1" fontAlgn="base" hangingPunct="1">
        <a:lnSpc>
          <a:spcPct val="90000"/>
        </a:lnSpc>
        <a:spcBef>
          <a:spcPts val="900"/>
        </a:spcBef>
        <a:spcAft>
          <a:spcPct val="0"/>
        </a:spcAft>
        <a:buFont typeface="Arial" panose="020B0604020202020204" pitchFamily="34" charset="0"/>
        <a:defRPr sz="2800" kern="1200">
          <a:solidFill>
            <a:schemeClr val="tx1"/>
          </a:solidFill>
          <a:latin typeface="楷体" panose="02010609060101010101" charset="-122"/>
          <a:ea typeface="楷体" panose="02010609060101010101" charset="-122"/>
          <a:cs typeface="+mn-cs"/>
        </a:defRPr>
      </a:lvl1pPr>
      <a:lvl2pPr marL="617220" indent="-205740" algn="l" rtl="0" eaLnBrk="1" fontAlgn="base" hangingPunct="1">
        <a:lnSpc>
          <a:spcPct val="90000"/>
        </a:lnSpc>
        <a:spcBef>
          <a:spcPts val="450"/>
        </a:spcBef>
        <a:spcAft>
          <a:spcPct val="0"/>
        </a:spcAft>
        <a:buFont typeface="Arial" panose="020B0604020202020204" pitchFamily="34" charset="0"/>
        <a:buChar char="•"/>
        <a:defRPr sz="2160" kern="1200">
          <a:solidFill>
            <a:schemeClr val="tx1"/>
          </a:solidFill>
          <a:latin typeface="+mn-lt"/>
          <a:ea typeface="+mn-ea"/>
          <a:cs typeface="+mn-cs"/>
        </a:defRPr>
      </a:lvl2pPr>
      <a:lvl3pPr marL="1028700" indent="-205740" algn="l" rtl="0" eaLnBrk="1" fontAlgn="base" hangingPunct="1">
        <a:lnSpc>
          <a:spcPct val="90000"/>
        </a:lnSpc>
        <a:spcBef>
          <a:spcPts val="450"/>
        </a:spcBef>
        <a:spcAft>
          <a:spcPct val="0"/>
        </a:spcAft>
        <a:buFont typeface="Arial" panose="020B0604020202020204" pitchFamily="34" charset="0"/>
        <a:buChar char="•"/>
        <a:defRPr sz="1800" kern="1200">
          <a:solidFill>
            <a:schemeClr val="tx1"/>
          </a:solidFill>
          <a:latin typeface="+mn-lt"/>
          <a:ea typeface="+mn-ea"/>
          <a:cs typeface="+mn-cs"/>
        </a:defRPr>
      </a:lvl3pPr>
      <a:lvl4pPr marL="1440180" indent="-205740" algn="l" rtl="0" eaLnBrk="1" fontAlgn="base" hangingPunct="1">
        <a:lnSpc>
          <a:spcPct val="90000"/>
        </a:lnSpc>
        <a:spcBef>
          <a:spcPts val="450"/>
        </a:spcBef>
        <a:spcAft>
          <a:spcPct val="0"/>
        </a:spcAft>
        <a:buFont typeface="Arial" panose="020B0604020202020204" pitchFamily="34" charset="0"/>
        <a:buChar char="•"/>
        <a:defRPr kern="1200">
          <a:solidFill>
            <a:schemeClr val="tx1"/>
          </a:solidFill>
          <a:latin typeface="+mn-lt"/>
          <a:ea typeface="+mn-ea"/>
          <a:cs typeface="+mn-cs"/>
        </a:defRPr>
      </a:lvl4pPr>
      <a:lvl5pPr marL="1851660" indent="-205740" algn="l" rtl="0" eaLnBrk="1" fontAlgn="base" hangingPunct="1">
        <a:lnSpc>
          <a:spcPct val="90000"/>
        </a:lnSpc>
        <a:spcBef>
          <a:spcPts val="450"/>
        </a:spcBef>
        <a:spcAft>
          <a:spcPct val="0"/>
        </a:spcAft>
        <a:buFont typeface="Arial" panose="020B0604020202020204" pitchFamily="34" charset="0"/>
        <a:buChar char="•"/>
        <a:defRPr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96" y="335424"/>
            <a:ext cx="10294350" cy="405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304" tIns="40152" rIns="80304" bIns="40152" numCol="1" anchor="ctr" anchorCtr="0" compatLnSpc="1"/>
          <a:lstStyle/>
          <a:p>
            <a:pPr lvl="0"/>
            <a:r>
              <a:rPr lang="zh-CN" smtClean="0"/>
              <a:t>单击此处编辑母版标题样式</a:t>
            </a:r>
            <a:endParaRPr lang="zh-CN" smtClean="0"/>
          </a:p>
        </p:txBody>
      </p:sp>
      <p:sp>
        <p:nvSpPr>
          <p:cNvPr id="1027" name="Rectangle 3"/>
          <p:cNvSpPr>
            <a:spLocks noGrp="1" noChangeArrowheads="1"/>
          </p:cNvSpPr>
          <p:nvPr>
            <p:ph type="body" idx="1"/>
          </p:nvPr>
        </p:nvSpPr>
        <p:spPr bwMode="auto">
          <a:xfrm>
            <a:off x="990696" y="1061545"/>
            <a:ext cx="10294350" cy="511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304" tIns="40152" rIns="80304" bIns="40152" numCol="1" anchor="t" anchorCtr="0" compatLnSpc="1"/>
          <a:lstStyle/>
          <a:p>
            <a:pPr lvl="0"/>
            <a:r>
              <a:rPr lang="zh-CN" smtClean="0"/>
              <a:t>单击此处编辑母版文本样式</a:t>
            </a:r>
            <a:endParaRPr lang="zh-CN" smtClean="0"/>
          </a:p>
          <a:p>
            <a:pPr lvl="1"/>
            <a:r>
              <a:rPr lang="zh-CN" smtClean="0"/>
              <a:t>第二级</a:t>
            </a:r>
            <a:endParaRPr lang="zh-CN" smtClean="0"/>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63930" rtl="0" eaLnBrk="0" fontAlgn="base" hangingPunct="0">
        <a:spcBef>
          <a:spcPct val="0"/>
        </a:spcBef>
        <a:spcAft>
          <a:spcPct val="0"/>
        </a:spcAft>
        <a:defRPr sz="2280" kern="1200">
          <a:solidFill>
            <a:srgbClr val="080808"/>
          </a:solidFill>
          <a:latin typeface="+mj-lt"/>
          <a:ea typeface="+mj-ea"/>
          <a:cs typeface="+mj-cs"/>
        </a:defRPr>
      </a:lvl1pPr>
      <a:lvl2pPr algn="l" defTabSz="803275" rtl="0" eaLnBrk="0" fontAlgn="base" hangingPunct="0">
        <a:spcBef>
          <a:spcPct val="0"/>
        </a:spcBef>
        <a:spcAft>
          <a:spcPct val="0"/>
        </a:spcAft>
        <a:defRPr sz="1900">
          <a:solidFill>
            <a:srgbClr val="080808"/>
          </a:solidFill>
          <a:latin typeface="Arial" panose="020B0604020202020204" pitchFamily="34" charset="0"/>
          <a:ea typeface="微软雅黑" panose="020B0503020204020204" pitchFamily="34" charset="-122"/>
        </a:defRPr>
      </a:lvl2pPr>
      <a:lvl3pPr algn="l" defTabSz="803275" rtl="0" eaLnBrk="0" fontAlgn="base" hangingPunct="0">
        <a:spcBef>
          <a:spcPct val="0"/>
        </a:spcBef>
        <a:spcAft>
          <a:spcPct val="0"/>
        </a:spcAft>
        <a:defRPr sz="1900">
          <a:solidFill>
            <a:srgbClr val="080808"/>
          </a:solidFill>
          <a:latin typeface="Arial" panose="020B0604020202020204" pitchFamily="34" charset="0"/>
          <a:ea typeface="微软雅黑" panose="020B0503020204020204" pitchFamily="34" charset="-122"/>
        </a:defRPr>
      </a:lvl3pPr>
      <a:lvl4pPr algn="l" defTabSz="803275" rtl="0" eaLnBrk="0" fontAlgn="base" hangingPunct="0">
        <a:spcBef>
          <a:spcPct val="0"/>
        </a:spcBef>
        <a:spcAft>
          <a:spcPct val="0"/>
        </a:spcAft>
        <a:defRPr sz="1900">
          <a:solidFill>
            <a:srgbClr val="080808"/>
          </a:solidFill>
          <a:latin typeface="Arial" panose="020B0604020202020204" pitchFamily="34" charset="0"/>
          <a:ea typeface="微软雅黑" panose="020B0503020204020204" pitchFamily="34" charset="-122"/>
        </a:defRPr>
      </a:lvl4pPr>
      <a:lvl5pPr algn="l" defTabSz="803275" rtl="0" eaLnBrk="0" fontAlgn="base" hangingPunct="0">
        <a:spcBef>
          <a:spcPct val="0"/>
        </a:spcBef>
        <a:spcAft>
          <a:spcPct val="0"/>
        </a:spcAft>
        <a:defRPr sz="1900">
          <a:solidFill>
            <a:srgbClr val="080808"/>
          </a:solidFill>
          <a:latin typeface="Arial" panose="020B0604020202020204" pitchFamily="34" charset="0"/>
          <a:ea typeface="微软雅黑" panose="020B0503020204020204" pitchFamily="34" charset="-122"/>
        </a:defRPr>
      </a:lvl5pPr>
      <a:lvl6pPr marL="457200" algn="l" defTabSz="803275" rtl="0" fontAlgn="base">
        <a:spcBef>
          <a:spcPct val="0"/>
        </a:spcBef>
        <a:spcAft>
          <a:spcPct val="0"/>
        </a:spcAft>
        <a:defRPr sz="1900">
          <a:solidFill>
            <a:srgbClr val="080808"/>
          </a:solidFill>
          <a:latin typeface="Arial" panose="020B0604020202020204" pitchFamily="34" charset="0"/>
          <a:ea typeface="微软雅黑" panose="020B0503020204020204" pitchFamily="34" charset="-122"/>
        </a:defRPr>
      </a:lvl6pPr>
      <a:lvl7pPr marL="914400" algn="l" defTabSz="803275" rtl="0" fontAlgn="base">
        <a:spcBef>
          <a:spcPct val="0"/>
        </a:spcBef>
        <a:spcAft>
          <a:spcPct val="0"/>
        </a:spcAft>
        <a:defRPr sz="1900">
          <a:solidFill>
            <a:srgbClr val="080808"/>
          </a:solidFill>
          <a:latin typeface="Arial" panose="020B0604020202020204" pitchFamily="34" charset="0"/>
          <a:ea typeface="微软雅黑" panose="020B0503020204020204" pitchFamily="34" charset="-122"/>
        </a:defRPr>
      </a:lvl7pPr>
      <a:lvl8pPr marL="1371600" algn="l" defTabSz="803275" rtl="0" fontAlgn="base">
        <a:spcBef>
          <a:spcPct val="0"/>
        </a:spcBef>
        <a:spcAft>
          <a:spcPct val="0"/>
        </a:spcAft>
        <a:defRPr sz="1900">
          <a:solidFill>
            <a:srgbClr val="080808"/>
          </a:solidFill>
          <a:latin typeface="Arial" panose="020B0604020202020204" pitchFamily="34" charset="0"/>
          <a:ea typeface="微软雅黑" panose="020B0503020204020204" pitchFamily="34" charset="-122"/>
        </a:defRPr>
      </a:lvl8pPr>
      <a:lvl9pPr marL="1828800" algn="l" defTabSz="803275" rtl="0" fontAlgn="base">
        <a:spcBef>
          <a:spcPct val="0"/>
        </a:spcBef>
        <a:spcAft>
          <a:spcPct val="0"/>
        </a:spcAft>
        <a:defRPr sz="1900">
          <a:solidFill>
            <a:srgbClr val="080808"/>
          </a:solidFill>
          <a:latin typeface="Arial" panose="020B0604020202020204" pitchFamily="34" charset="0"/>
          <a:ea typeface="微软雅黑" panose="020B0503020204020204" pitchFamily="34" charset="-122"/>
        </a:defRPr>
      </a:lvl9pPr>
    </p:titleStyle>
    <p:bodyStyle>
      <a:lvl1pPr marL="361950" indent="-361315" algn="l" defTabSz="963930" rtl="0" eaLnBrk="0" fontAlgn="base" hangingPunct="0">
        <a:spcBef>
          <a:spcPts val="115"/>
        </a:spcBef>
        <a:spcAft>
          <a:spcPct val="0"/>
        </a:spcAft>
        <a:buChar char="•"/>
        <a:defRPr sz="1800" kern="1200">
          <a:solidFill>
            <a:srgbClr val="080808"/>
          </a:solidFill>
          <a:latin typeface="+mn-lt"/>
          <a:ea typeface="+mn-ea"/>
          <a:cs typeface="+mn-cs"/>
        </a:defRPr>
      </a:lvl1pPr>
      <a:lvl2pPr marL="783590" indent="-300355" algn="l" defTabSz="963930" rtl="0" eaLnBrk="0" fontAlgn="base" hangingPunct="0">
        <a:spcBef>
          <a:spcPts val="115"/>
        </a:spcBef>
        <a:spcAft>
          <a:spcPct val="0"/>
        </a:spcAft>
        <a:buChar char="–"/>
        <a:defRPr sz="1680" kern="1200">
          <a:solidFill>
            <a:srgbClr val="080808"/>
          </a:solidFill>
          <a:latin typeface="+mn-lt"/>
          <a:ea typeface="楷体_GB2312" pitchFamily="1" charset="-122"/>
          <a:cs typeface="+mn-cs"/>
        </a:defRPr>
      </a:lvl2pPr>
      <a:lvl3pPr marL="1206500" indent="-241935" algn="l" defTabSz="963930" rtl="0" eaLnBrk="0" fontAlgn="base" hangingPunct="0">
        <a:spcBef>
          <a:spcPts val="115"/>
        </a:spcBef>
        <a:spcAft>
          <a:spcPct val="0"/>
        </a:spcAft>
        <a:buChar char="•"/>
        <a:defRPr sz="2400" kern="1200">
          <a:solidFill>
            <a:schemeClr val="tx1"/>
          </a:solidFill>
          <a:latin typeface="+mn-lt"/>
          <a:ea typeface="宋体" panose="02010600030101010101" pitchFamily="2" charset="-122"/>
          <a:cs typeface="+mn-cs"/>
        </a:defRPr>
      </a:lvl3pPr>
      <a:lvl4pPr marL="1687195" indent="-239395" algn="l" defTabSz="963930" rtl="0" eaLnBrk="0" fontAlgn="base" hangingPunct="0">
        <a:spcBef>
          <a:spcPts val="115"/>
        </a:spcBef>
        <a:spcAft>
          <a:spcPct val="0"/>
        </a:spcAft>
        <a:buChar char="–"/>
        <a:defRPr sz="2040" kern="1200">
          <a:solidFill>
            <a:schemeClr val="tx1"/>
          </a:solidFill>
          <a:latin typeface="+mn-lt"/>
          <a:ea typeface="宋体" panose="02010600030101010101" pitchFamily="2" charset="-122"/>
          <a:cs typeface="+mn-cs"/>
        </a:defRPr>
      </a:lvl4pPr>
      <a:lvl5pPr marL="2168525" indent="-239395" algn="l" defTabSz="963930" rtl="0" eaLnBrk="0" fontAlgn="base" hangingPunct="0">
        <a:spcBef>
          <a:spcPts val="115"/>
        </a:spcBef>
        <a:spcAft>
          <a:spcPct val="0"/>
        </a:spcAft>
        <a:buChar char="»"/>
        <a:defRPr sz="2040" kern="1200">
          <a:solidFill>
            <a:schemeClr val="tx1"/>
          </a:solidFill>
          <a:latin typeface="+mn-lt"/>
          <a:ea typeface="宋体" panose="02010600030101010101" pitchFamily="2" charset="-122"/>
          <a:cs typeface="+mn-cs"/>
        </a:defRPr>
      </a:lvl5pPr>
      <a:lvl6pPr marL="3019425" indent="-273685" algn="l" defTabSz="1097915" rtl="0" eaLnBrk="1" latinLnBrk="0" hangingPunct="1">
        <a:lnSpc>
          <a:spcPct val="90000"/>
        </a:lnSpc>
        <a:spcBef>
          <a:spcPct val="120000"/>
        </a:spcBef>
        <a:buFont typeface="Arial" panose="020B0604020202020204" pitchFamily="34" charset="0"/>
        <a:buChar char="•"/>
        <a:defRPr sz="2160" kern="1200">
          <a:solidFill>
            <a:schemeClr val="tx1"/>
          </a:solidFill>
          <a:latin typeface="+mn-lt"/>
          <a:ea typeface="+mn-ea"/>
          <a:cs typeface="+mn-cs"/>
        </a:defRPr>
      </a:lvl6pPr>
      <a:lvl7pPr marL="3567430" indent="-273685" algn="l" defTabSz="1097915" rtl="0" eaLnBrk="1" latinLnBrk="0" hangingPunct="1">
        <a:lnSpc>
          <a:spcPct val="90000"/>
        </a:lnSpc>
        <a:spcBef>
          <a:spcPct val="120000"/>
        </a:spcBef>
        <a:buFont typeface="Arial" panose="020B0604020202020204" pitchFamily="34" charset="0"/>
        <a:buChar char="•"/>
        <a:defRPr sz="2160" kern="1200">
          <a:solidFill>
            <a:schemeClr val="tx1"/>
          </a:solidFill>
          <a:latin typeface="+mn-lt"/>
          <a:ea typeface="+mn-ea"/>
          <a:cs typeface="+mn-cs"/>
        </a:defRPr>
      </a:lvl7pPr>
      <a:lvl8pPr marL="4116070" indent="-273685" algn="l" defTabSz="1097915" rtl="0" eaLnBrk="1" latinLnBrk="0" hangingPunct="1">
        <a:lnSpc>
          <a:spcPct val="90000"/>
        </a:lnSpc>
        <a:spcBef>
          <a:spcPct val="120000"/>
        </a:spcBef>
        <a:buFont typeface="Arial" panose="020B0604020202020204" pitchFamily="34" charset="0"/>
        <a:buChar char="•"/>
        <a:defRPr sz="2160" kern="1200">
          <a:solidFill>
            <a:schemeClr val="tx1"/>
          </a:solidFill>
          <a:latin typeface="+mn-lt"/>
          <a:ea typeface="+mn-ea"/>
          <a:cs typeface="+mn-cs"/>
        </a:defRPr>
      </a:lvl8pPr>
      <a:lvl9pPr marL="4665345" indent="-273685" algn="l" defTabSz="1097915" rtl="0" eaLnBrk="1" latinLnBrk="0" hangingPunct="1">
        <a:lnSpc>
          <a:spcPct val="90000"/>
        </a:lnSpc>
        <a:spcBef>
          <a:spcPct val="120000"/>
        </a:spcBef>
        <a:buFont typeface="Arial" panose="020B0604020202020204" pitchFamily="34" charset="0"/>
        <a:buChar char="•"/>
        <a:defRPr sz="2160" kern="1200">
          <a:solidFill>
            <a:schemeClr val="tx1"/>
          </a:solidFill>
          <a:latin typeface="+mn-lt"/>
          <a:ea typeface="+mn-ea"/>
          <a:cs typeface="+mn-cs"/>
        </a:defRPr>
      </a:lvl9pPr>
    </p:bodyStyle>
    <p:otherStyle>
      <a:defPPr>
        <a:defRPr lang="zh-CN"/>
      </a:defPPr>
      <a:lvl1pPr marL="0" algn="l" defTabSz="1097915" rtl="0" eaLnBrk="1" latinLnBrk="0" hangingPunct="1">
        <a:defRPr sz="2160" kern="1200">
          <a:solidFill>
            <a:schemeClr val="tx1"/>
          </a:solidFill>
          <a:latin typeface="+mn-lt"/>
          <a:ea typeface="+mn-ea"/>
          <a:cs typeface="+mn-cs"/>
        </a:defRPr>
      </a:lvl1pPr>
      <a:lvl2pPr marL="548640" algn="l" defTabSz="1097915" rtl="0" eaLnBrk="1" latinLnBrk="0" hangingPunct="1">
        <a:defRPr sz="2160" kern="1200">
          <a:solidFill>
            <a:schemeClr val="tx1"/>
          </a:solidFill>
          <a:latin typeface="+mn-lt"/>
          <a:ea typeface="+mn-ea"/>
          <a:cs typeface="+mn-cs"/>
        </a:defRPr>
      </a:lvl2pPr>
      <a:lvl3pPr marL="1097915" algn="l" defTabSz="1097915" rtl="0" eaLnBrk="1" latinLnBrk="0" hangingPunct="1">
        <a:defRPr sz="2160" kern="1200">
          <a:solidFill>
            <a:schemeClr val="tx1"/>
          </a:solidFill>
          <a:latin typeface="+mn-lt"/>
          <a:ea typeface="+mn-ea"/>
          <a:cs typeface="+mn-cs"/>
        </a:defRPr>
      </a:lvl3pPr>
      <a:lvl4pPr marL="1646555" algn="l" defTabSz="1097915" rtl="0" eaLnBrk="1" latinLnBrk="0" hangingPunct="1">
        <a:defRPr sz="2160" kern="1200">
          <a:solidFill>
            <a:schemeClr val="tx1"/>
          </a:solidFill>
          <a:latin typeface="+mn-lt"/>
          <a:ea typeface="+mn-ea"/>
          <a:cs typeface="+mn-cs"/>
        </a:defRPr>
      </a:lvl4pPr>
      <a:lvl5pPr marL="2195830" algn="l" defTabSz="1097915" rtl="0" eaLnBrk="1" latinLnBrk="0" hangingPunct="1">
        <a:defRPr sz="2160" kern="1200">
          <a:solidFill>
            <a:schemeClr val="tx1"/>
          </a:solidFill>
          <a:latin typeface="+mn-lt"/>
          <a:ea typeface="+mn-ea"/>
          <a:cs typeface="+mn-cs"/>
        </a:defRPr>
      </a:lvl5pPr>
      <a:lvl6pPr marL="2744470" algn="l" defTabSz="1097915" rtl="0" eaLnBrk="1" latinLnBrk="0" hangingPunct="1">
        <a:defRPr sz="2160" kern="1200">
          <a:solidFill>
            <a:schemeClr val="tx1"/>
          </a:solidFill>
          <a:latin typeface="+mn-lt"/>
          <a:ea typeface="+mn-ea"/>
          <a:cs typeface="+mn-cs"/>
        </a:defRPr>
      </a:lvl6pPr>
      <a:lvl7pPr marL="3293110" algn="l" defTabSz="1097915" rtl="0" eaLnBrk="1" latinLnBrk="0" hangingPunct="1">
        <a:defRPr sz="2160" kern="1200">
          <a:solidFill>
            <a:schemeClr val="tx1"/>
          </a:solidFill>
          <a:latin typeface="+mn-lt"/>
          <a:ea typeface="+mn-ea"/>
          <a:cs typeface="+mn-cs"/>
        </a:defRPr>
      </a:lvl7pPr>
      <a:lvl8pPr marL="3841750" algn="l" defTabSz="1097915" rtl="0" eaLnBrk="1" latinLnBrk="0" hangingPunct="1">
        <a:defRPr sz="2160" kern="1200">
          <a:solidFill>
            <a:schemeClr val="tx1"/>
          </a:solidFill>
          <a:latin typeface="+mn-lt"/>
          <a:ea typeface="+mn-ea"/>
          <a:cs typeface="+mn-cs"/>
        </a:defRPr>
      </a:lvl8pPr>
      <a:lvl9pPr marL="4391025" algn="l" defTabSz="1097915" rtl="0" eaLnBrk="1" latinLnBrk="0" hangingPunct="1">
        <a:defRPr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lstStyle/>
          <a:p>
            <a:pPr lvl="0" indent="0"/>
            <a:r>
              <a:rPr lang="zh-CN" altLang="en-US"/>
              <a:t>单击此处编辑母版标题样式</a:t>
            </a:r>
            <a:endParaRPr lang="zh-CN" altLang="en-US"/>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609600" y="6245224"/>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4"/>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4"/>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pic>
        <p:nvPicPr>
          <p:cNvPr id="2050" name="Picture 2" descr="C:\Users\HHH\Desktop\视频水印小.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096250" y="5649913"/>
            <a:ext cx="2810933" cy="2921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lvl1pPr marL="0" lvl="0" indent="0" algn="ctr" defTabSz="914400" eaLnBrk="1" fontAlgn="base" latinLnBrk="0" hangingPunct="1">
        <a:lnSpc>
          <a:spcPct val="100000"/>
        </a:lnSpc>
        <a:spcBef>
          <a:spcPts val="0"/>
        </a:spcBef>
        <a:spcAft>
          <a:spcPts val="0"/>
        </a:spcAft>
        <a:buNone/>
        <a:defRPr sz="4000" b="1" i="0" u="none" kern="1200" baseline="0">
          <a:solidFill>
            <a:srgbClr val="FF0000"/>
          </a:solidFill>
          <a:latin typeface="黑体" panose="02010609060101010101" pitchFamily="49" charset="-122"/>
          <a:ea typeface="黑体" panose="02010609060101010101" pitchFamily="49" charset="-122"/>
          <a:cs typeface="+mj-cs"/>
        </a:defRPr>
      </a:lvl1pPr>
    </p:titleStyle>
    <p:bodyStyle>
      <a:lvl1pPr marL="343535" lvl="0" indent="-343535" algn="l" defTabSz="914400" eaLnBrk="1" fontAlgn="base" latinLnBrk="0" hangingPunct="1">
        <a:lnSpc>
          <a:spcPct val="150000"/>
        </a:lnSpc>
        <a:spcBef>
          <a:spcPts val="0"/>
        </a:spcBef>
        <a:spcAft>
          <a:spcPts val="0"/>
        </a:spcAft>
        <a:buChar char="•"/>
        <a:defRPr sz="2400" b="1" i="0" u="none" kern="1200" baseline="0">
          <a:solidFill>
            <a:srgbClr val="000080"/>
          </a:solidFill>
          <a:latin typeface="宋体" panose="02010600030101010101" pitchFamily="2" charset="-122"/>
          <a:ea typeface="宋体" panose="02010600030101010101" pitchFamily="2" charset="-122"/>
          <a:cs typeface="+mn-cs"/>
        </a:defRPr>
      </a:lvl1pPr>
      <a:lvl2pPr marL="742950" lvl="1" indent="-285750" algn="l" defTabSz="914400" eaLnBrk="1" fontAlgn="base" latinLnBrk="0" hangingPunct="1">
        <a:lnSpc>
          <a:spcPct val="100000"/>
        </a:lnSpc>
        <a:spcBef>
          <a:spcPts val="95"/>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ts val="95"/>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ts val="95"/>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ts val="95"/>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ts val="95"/>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ts val="95"/>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ts val="95"/>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ts val="95"/>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1.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64.xml"/><Relationship Id="rId2" Type="http://schemas.openxmlformats.org/officeDocument/2006/relationships/image" Target="../media/image16.w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8.xml"/><Relationship Id="rId2" Type="http://schemas.openxmlformats.org/officeDocument/2006/relationships/slide" Target="slide1.xml"/><Relationship Id="rId1" Type="http://schemas.openxmlformats.org/officeDocument/2006/relationships/tags" Target="../tags/tag6.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23.png"/><Relationship Id="rId1" Type="http://schemas.openxmlformats.org/officeDocument/2006/relationships/image" Target="../media/image22.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6.xml"/><Relationship Id="rId3" Type="http://schemas.openxmlformats.org/officeDocument/2006/relationships/tags" Target="../tags/tag7.xml"/><Relationship Id="rId2" Type="http://schemas.microsoft.com/office/2007/relationships/hdphoto" Target="../media/image26.wdp"/><Relationship Id="rId1"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1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1.xml"/><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15.png"/><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4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ChangeArrowheads="1"/>
          </p:cNvSpPr>
          <p:nvPr/>
        </p:nvSpPr>
        <p:spPr bwMode="auto">
          <a:xfrm>
            <a:off x="1099852" y="85359"/>
            <a:ext cx="9807892" cy="5826056"/>
          </a:xfrm>
          <a:prstGeom prst="roundRect">
            <a:avLst>
              <a:gd name="adj" fmla="val 2713"/>
            </a:avLst>
          </a:prstGeom>
          <a:solidFill>
            <a:schemeClr val="bg1">
              <a:alpha val="70195"/>
            </a:schemeClr>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3315" name="任意多边形 86"/>
          <p:cNvSpPr/>
          <p:nvPr/>
        </p:nvSpPr>
        <p:spPr bwMode="auto">
          <a:xfrm>
            <a:off x="983017" y="382181"/>
            <a:ext cx="243863" cy="550599"/>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6" name="任意多边形 1313"/>
          <p:cNvSpPr/>
          <p:nvPr/>
        </p:nvSpPr>
        <p:spPr bwMode="auto">
          <a:xfrm>
            <a:off x="983017" y="384086"/>
            <a:ext cx="4002794" cy="430572"/>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7" name="AutoShape 5"/>
          <p:cNvSpPr>
            <a:spLocks noChangeArrowheads="1"/>
          </p:cNvSpPr>
          <p:nvPr/>
        </p:nvSpPr>
        <p:spPr bwMode="auto">
          <a:xfrm>
            <a:off x="1099233" y="426001"/>
            <a:ext cx="316260" cy="316260"/>
          </a:xfrm>
          <a:prstGeom prst="star5">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Font typeface="Arial" panose="020B0604020202020204" pitchFamily="34" charset="0"/>
              <a:buNone/>
              <a:defRPr/>
            </a:pPr>
            <a:endParaRPr lang="zh-CN" altLang="en-US"/>
          </a:p>
        </p:txBody>
      </p:sp>
      <p:sp>
        <p:nvSpPr>
          <p:cNvPr id="13318" name="Text Box 6"/>
          <p:cNvSpPr txBox="1">
            <a:spLocks noChangeArrowheads="1"/>
          </p:cNvSpPr>
          <p:nvPr/>
        </p:nvSpPr>
        <p:spPr bwMode="auto">
          <a:xfrm>
            <a:off x="1430736" y="376466"/>
            <a:ext cx="2949226" cy="418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60" b="1">
                <a:solidFill>
                  <a:schemeClr val="hlink"/>
                </a:solidFill>
                <a:ea typeface="微软雅黑" panose="020B0503020204020204" pitchFamily="34" charset="-122"/>
              </a:rPr>
              <a:t>课程标准</a:t>
            </a:r>
            <a:endParaRPr lang="zh-CN" altLang="en-US" sz="2160" b="1">
              <a:solidFill>
                <a:schemeClr val="hlink"/>
              </a:solidFill>
              <a:ea typeface="微软雅黑" panose="020B0503020204020204" pitchFamily="34" charset="-122"/>
            </a:endParaRPr>
          </a:p>
        </p:txBody>
      </p:sp>
      <p:sp>
        <p:nvSpPr>
          <p:cNvPr id="13319" name="Rectangle 7"/>
          <p:cNvSpPr>
            <a:spLocks noChangeArrowheads="1"/>
          </p:cNvSpPr>
          <p:nvPr/>
        </p:nvSpPr>
        <p:spPr bwMode="auto">
          <a:xfrm>
            <a:off x="2390950" y="1502430"/>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3320" name="Rectangle 8"/>
          <p:cNvSpPr>
            <a:spLocks noChangeArrowheads="1"/>
          </p:cNvSpPr>
          <p:nvPr/>
        </p:nvSpPr>
        <p:spPr bwMode="auto">
          <a:xfrm>
            <a:off x="2543364" y="1502429"/>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4099" name="Text Box 3"/>
          <p:cNvSpPr txBox="1">
            <a:spLocks noChangeArrowheads="1"/>
          </p:cNvSpPr>
          <p:nvPr/>
        </p:nvSpPr>
        <p:spPr bwMode="auto">
          <a:xfrm>
            <a:off x="1809561" y="1714122"/>
            <a:ext cx="7728293"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l" eaLnBrk="1" hangingPunct="1">
              <a:buFont typeface="Arial" panose="020B0604020202020204" pitchFamily="34" charset="0"/>
              <a:buNone/>
            </a:pPr>
            <a:r>
              <a:rPr lang="zh-CN" altLang="en-US" sz="3335" b="1" dirty="0">
                <a:latin typeface="楷体" panose="02010609060101010101" charset="-122"/>
                <a:ea typeface="楷体" panose="02010609060101010101" charset="-122"/>
              </a:rPr>
              <a:t>了解诸子百家的主要思想，认识春秋战国时期百家争鸣局面形成的重要意义</a:t>
            </a:r>
            <a:endParaRPr lang="zh-CN" altLang="en-US" sz="3335" b="1" dirty="0">
              <a:latin typeface="楷体" panose="02010609060101010101" charset="-122"/>
              <a:ea typeface="楷体" panose="02010609060101010101" charset="-122"/>
            </a:endParaRPr>
          </a:p>
          <a:p>
            <a:pPr algn="l" eaLnBrk="1" hangingPunct="1">
              <a:buFont typeface="Arial" panose="020B0604020202020204" pitchFamily="34" charset="0"/>
              <a:buNone/>
            </a:pPr>
            <a:endParaRPr lang="zh-CN" altLang="en-US" sz="3335" b="1" dirty="0">
              <a:latin typeface="楷体" panose="02010609060101010101" charset="-122"/>
              <a:ea typeface="楷体" panose="02010609060101010101" charset="-122"/>
            </a:endParaRPr>
          </a:p>
          <a:p>
            <a:pPr algn="l" eaLnBrk="1" hangingPunct="1">
              <a:buFont typeface="Arial" panose="020B0604020202020204" pitchFamily="34" charset="0"/>
              <a:buNone/>
            </a:pPr>
            <a:r>
              <a:rPr lang="zh-CN" altLang="en-US" sz="3335" b="1" dirty="0">
                <a:latin typeface="楷体" panose="02010609060101010101" charset="-122"/>
                <a:ea typeface="楷体" panose="02010609060101010101" charset="-122"/>
              </a:rPr>
              <a:t>了解孔子、孟子和荀子等思想家以及儒家思想的形成</a:t>
            </a:r>
            <a:endParaRPr lang="zh-CN" altLang="en-US" sz="3335" b="1" dirty="0">
              <a:latin typeface="楷体" panose="02010609060101010101" charset="-122"/>
              <a:ea typeface="楷体" panose="02010609060101010101" charset="-122"/>
            </a:endParaRPr>
          </a:p>
        </p:txBody>
      </p:sp>
      <p:sp>
        <p:nvSpPr>
          <p:cNvPr id="2056" name="矩形 2055"/>
          <p:cNvSpPr/>
          <p:nvPr/>
        </p:nvSpPr>
        <p:spPr>
          <a:xfrm>
            <a:off x="1430338" y="932815"/>
            <a:ext cx="7082155" cy="922020"/>
          </a:xfrm>
          <a:prstGeom prst="rect">
            <a:avLst/>
          </a:prstGeom>
          <a:noFill/>
          <a:ln w="9525">
            <a:noFill/>
          </a:ln>
        </p:spPr>
        <p:txBody>
          <a:bodyPr wrap="none" anchor="t">
            <a:spAutoFit/>
          </a:bodyPr>
          <a:p>
            <a:pPr>
              <a:spcBef>
                <a:spcPct val="30000"/>
              </a:spcBef>
            </a:pPr>
            <a:r>
              <a:rPr lang="zh-CN" altLang="en-US" sz="5400" b="1" dirty="0">
                <a:solidFill>
                  <a:srgbClr val="FF0000"/>
                </a:solidFill>
                <a:latin typeface="黑体" panose="02010609060101010101" pitchFamily="49" charset="-122"/>
                <a:ea typeface="黑体" panose="02010609060101010101" pitchFamily="49" charset="-122"/>
              </a:rPr>
              <a:t>第二课      百家争鸣</a:t>
            </a:r>
            <a:endParaRPr lang="zh-CN" altLang="en-US" sz="5400" b="1" dirty="0">
              <a:solidFill>
                <a:srgbClr val="FF0000"/>
              </a:solidFill>
              <a:latin typeface="黑体" panose="02010609060101010101" pitchFamily="49" charset="-122"/>
              <a:ea typeface="黑体" panose="02010609060101010101" pitchFamily="49" charset="-122"/>
            </a:endParaRPr>
          </a:p>
        </p:txBody>
      </p:sp>
      <p:sp>
        <p:nvSpPr>
          <p:cNvPr id="2" name="文本框 1"/>
          <p:cNvSpPr txBox="1"/>
          <p:nvPr/>
        </p:nvSpPr>
        <p:spPr>
          <a:xfrm>
            <a:off x="8654415" y="5182870"/>
            <a:ext cx="2252980" cy="583565"/>
          </a:xfrm>
          <a:prstGeom prst="rect">
            <a:avLst/>
          </a:prstGeom>
          <a:noFill/>
        </p:spPr>
        <p:txBody>
          <a:bodyPr wrap="square" rtlCol="0">
            <a:spAutoFit/>
          </a:bodyPr>
          <a:p>
            <a:r>
              <a:rPr lang="zh-CN" altLang="en-US" sz="3200" b="1"/>
              <a:t>吕锦霞</a:t>
            </a:r>
            <a:endParaRPr lang="zh-CN" altLang="en-US" sz="3200" b="1"/>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p:cTn id="7" dur="500" fill="hold"/>
                                        <p:tgtEl>
                                          <p:spTgt spid="13314"/>
                                        </p:tgtEl>
                                        <p:attrNameLst>
                                          <p:attrName>ppt_w</p:attrName>
                                        </p:attrNameLst>
                                      </p:cBhvr>
                                      <p:tavLst>
                                        <p:tav tm="0">
                                          <p:val>
                                            <p:fltVal val="0"/>
                                          </p:val>
                                        </p:tav>
                                        <p:tav tm="100000">
                                          <p:val>
                                            <p:strVal val="#ppt_w"/>
                                          </p:val>
                                        </p:tav>
                                      </p:tavLst>
                                    </p:anim>
                                    <p:anim calcmode="lin" valueType="num">
                                      <p:cBhvr>
                                        <p:cTn id="8" dur="500" fill="hold"/>
                                        <p:tgtEl>
                                          <p:spTgt spid="1331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strips(upRight)">
                                      <p:cBhvr>
                                        <p:cTn id="12" dur="500"/>
                                        <p:tgtEl>
                                          <p:spTgt spid="13315"/>
                                        </p:tgtEl>
                                      </p:cBhvr>
                                    </p:animEffect>
                                  </p:childTnLst>
                                </p:cTn>
                              </p:par>
                            </p:childTnLst>
                          </p:cTn>
                        </p:par>
                        <p:par>
                          <p:cTn id="13" fill="hold">
                            <p:stCondLst>
                              <p:cond delay="1000"/>
                            </p:stCondLst>
                            <p:childTnLst>
                              <p:par>
                                <p:cTn id="14" presetID="17" presetClass="entr" presetSubtype="8" fill="hold" grpId="0" nodeType="afterEffect">
                                  <p:stCondLst>
                                    <p:cond delay="0"/>
                                  </p:stCondLst>
                                  <p:childTnLst>
                                    <p:set>
                                      <p:cBhvr>
                                        <p:cTn id="15" dur="1" fill="hold">
                                          <p:stCondLst>
                                            <p:cond delay="0"/>
                                          </p:stCondLst>
                                        </p:cTn>
                                        <p:tgtEl>
                                          <p:spTgt spid="13316"/>
                                        </p:tgtEl>
                                        <p:attrNameLst>
                                          <p:attrName>style.visibility</p:attrName>
                                        </p:attrNameLst>
                                      </p:cBhvr>
                                      <p:to>
                                        <p:strVal val="visible"/>
                                      </p:to>
                                    </p:set>
                                    <p:anim calcmode="lin" valueType="num">
                                      <p:cBhvr>
                                        <p:cTn id="16" dur="500" fill="hold"/>
                                        <p:tgtEl>
                                          <p:spTgt spid="13316"/>
                                        </p:tgtEl>
                                        <p:attrNameLst>
                                          <p:attrName>ppt_x</p:attrName>
                                        </p:attrNameLst>
                                      </p:cBhvr>
                                      <p:tavLst>
                                        <p:tav tm="0">
                                          <p:val>
                                            <p:strVal val="#ppt_x-#ppt_w/2"/>
                                          </p:val>
                                        </p:tav>
                                        <p:tav tm="100000">
                                          <p:val>
                                            <p:strVal val="#ppt_x"/>
                                          </p:val>
                                        </p:tav>
                                      </p:tavLst>
                                    </p:anim>
                                    <p:anim calcmode="lin" valueType="num">
                                      <p:cBhvr>
                                        <p:cTn id="17" dur="500" fill="hold"/>
                                        <p:tgtEl>
                                          <p:spTgt spid="13316"/>
                                        </p:tgtEl>
                                        <p:attrNameLst>
                                          <p:attrName>ppt_y</p:attrName>
                                        </p:attrNameLst>
                                      </p:cBhvr>
                                      <p:tavLst>
                                        <p:tav tm="0">
                                          <p:val>
                                            <p:strVal val="#ppt_y"/>
                                          </p:val>
                                        </p:tav>
                                        <p:tav tm="100000">
                                          <p:val>
                                            <p:strVal val="#ppt_y"/>
                                          </p:val>
                                        </p:tav>
                                      </p:tavLst>
                                    </p:anim>
                                    <p:anim calcmode="lin" valueType="num">
                                      <p:cBhvr>
                                        <p:cTn id="18" dur="500" fill="hold"/>
                                        <p:tgtEl>
                                          <p:spTgt spid="13316"/>
                                        </p:tgtEl>
                                        <p:attrNameLst>
                                          <p:attrName>ppt_w</p:attrName>
                                        </p:attrNameLst>
                                      </p:cBhvr>
                                      <p:tavLst>
                                        <p:tav tm="0">
                                          <p:val>
                                            <p:fltVal val="0"/>
                                          </p:val>
                                        </p:tav>
                                        <p:tav tm="100000">
                                          <p:val>
                                            <p:strVal val="#ppt_w"/>
                                          </p:val>
                                        </p:tav>
                                      </p:tavLst>
                                    </p:anim>
                                    <p:anim calcmode="lin" valueType="num">
                                      <p:cBhvr>
                                        <p:cTn id="19" dur="500" fill="hold"/>
                                        <p:tgtEl>
                                          <p:spTgt spid="13316"/>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23" presetClass="entr" presetSubtype="16" fill="hold" nodeType="afterEffect">
                                  <p:stCondLst>
                                    <p:cond delay="0"/>
                                  </p:stCondLst>
                                  <p:childTnLst>
                                    <p:set>
                                      <p:cBhvr>
                                        <p:cTn id="22" dur="1" fill="hold">
                                          <p:stCondLst>
                                            <p:cond delay="0"/>
                                          </p:stCondLst>
                                        </p:cTn>
                                        <p:tgtEl>
                                          <p:spTgt spid="13317"/>
                                        </p:tgtEl>
                                        <p:attrNameLst>
                                          <p:attrName>style.visibility</p:attrName>
                                        </p:attrNameLst>
                                      </p:cBhvr>
                                      <p:to>
                                        <p:strVal val="visible"/>
                                      </p:to>
                                    </p:set>
                                    <p:anim calcmode="lin" valueType="num">
                                      <p:cBhvr>
                                        <p:cTn id="23" dur="500" fill="hold"/>
                                        <p:tgtEl>
                                          <p:spTgt spid="13317"/>
                                        </p:tgtEl>
                                        <p:attrNameLst>
                                          <p:attrName>ppt_w</p:attrName>
                                        </p:attrNameLst>
                                      </p:cBhvr>
                                      <p:tavLst>
                                        <p:tav tm="0">
                                          <p:val>
                                            <p:fltVal val="0"/>
                                          </p:val>
                                        </p:tav>
                                        <p:tav tm="100000">
                                          <p:val>
                                            <p:strVal val="#ppt_w"/>
                                          </p:val>
                                        </p:tav>
                                      </p:tavLst>
                                    </p:anim>
                                    <p:anim calcmode="lin" valueType="num">
                                      <p:cBhvr>
                                        <p:cTn id="24" dur="500" fill="hold"/>
                                        <p:tgtEl>
                                          <p:spTgt spid="13317"/>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3318"/>
                                        </p:tgtEl>
                                        <p:attrNameLst>
                                          <p:attrName>style.visibility</p:attrName>
                                        </p:attrNameLst>
                                      </p:cBhvr>
                                      <p:to>
                                        <p:strVal val="visible"/>
                                      </p:to>
                                    </p:set>
                                    <p:anim calcmode="lin" valueType="num">
                                      <p:cBhvr>
                                        <p:cTn id="28" dur="500" fill="hold"/>
                                        <p:tgtEl>
                                          <p:spTgt spid="13318"/>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3318"/>
                                        </p:tgtEl>
                                        <p:attrNameLst>
                                          <p:attrName>ppt_y</p:attrName>
                                        </p:attrNameLst>
                                      </p:cBhvr>
                                      <p:tavLst>
                                        <p:tav tm="0">
                                          <p:val>
                                            <p:strVal val="#ppt_y"/>
                                          </p:val>
                                        </p:tav>
                                        <p:tav tm="100000">
                                          <p:val>
                                            <p:strVal val="#ppt_y"/>
                                          </p:val>
                                        </p:tav>
                                      </p:tavLst>
                                    </p:anim>
                                    <p:anim calcmode="lin" valueType="num">
                                      <p:cBhvr>
                                        <p:cTn id="30" dur="500" fill="hold"/>
                                        <p:tgtEl>
                                          <p:spTgt spid="13318"/>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3318"/>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p:tgtEl>
                                          <p:spTgt spid="13318"/>
                                        </p:tgtEl>
                                      </p:cBhvr>
                                    </p:animEffect>
                                  </p:childTnLst>
                                </p:cTn>
                              </p:par>
                            </p:childTnLst>
                          </p:cTn>
                        </p:par>
                        <p:par>
                          <p:cTn id="33" fill="hold">
                            <p:stCondLst>
                              <p:cond delay="2150"/>
                            </p:stCondLst>
                            <p:childTnLst>
                              <p:par>
                                <p:cTn id="34" presetID="20" presetClass="entr" presetSubtype="0" fill="hold" grpId="0" nodeType="afterEffect">
                                  <p:stCondLst>
                                    <p:cond delay="0"/>
                                  </p:stCondLst>
                                  <p:childTnLst>
                                    <p:set>
                                      <p:cBhvr>
                                        <p:cTn id="35" dur="1" fill="hold">
                                          <p:stCondLst>
                                            <p:cond delay="0"/>
                                          </p:stCondLst>
                                        </p:cTn>
                                        <p:tgtEl>
                                          <p:spTgt spid="13319"/>
                                        </p:tgtEl>
                                        <p:attrNameLst>
                                          <p:attrName>style.visibility</p:attrName>
                                        </p:attrNameLst>
                                      </p:cBhvr>
                                      <p:to>
                                        <p:strVal val="visible"/>
                                      </p:to>
                                    </p:set>
                                    <p:animEffect transition="in" filter="wedge">
                                      <p:cBhvr>
                                        <p:cTn id="36" dur="2000"/>
                                        <p:tgtEl>
                                          <p:spTgt spid="13319"/>
                                        </p:tgtEl>
                                      </p:cBhvr>
                                    </p:animEffect>
                                  </p:childTnLst>
                                </p:cTn>
                              </p:par>
                              <p:par>
                                <p:cTn id="37" presetID="2" presetClass="entr" presetSubtype="2" fill="hold" grpId="0" nodeType="withEffect">
                                  <p:stCondLst>
                                    <p:cond delay="0"/>
                                  </p:stCondLst>
                                  <p:childTnLst>
                                    <p:set>
                                      <p:cBhvr>
                                        <p:cTn id="38" dur="1" fill="hold">
                                          <p:stCondLst>
                                            <p:cond delay="0"/>
                                          </p:stCondLst>
                                        </p:cTn>
                                        <p:tgtEl>
                                          <p:spTgt spid="4099"/>
                                        </p:tgtEl>
                                        <p:attrNameLst>
                                          <p:attrName>style.visibility</p:attrName>
                                        </p:attrNameLst>
                                      </p:cBhvr>
                                      <p:to>
                                        <p:strVal val="visible"/>
                                      </p:to>
                                    </p:set>
                                    <p:anim calcmode="lin" valueType="num">
                                      <p:cBhvr additive="base">
                                        <p:cTn id="39" dur="500" fill="hold"/>
                                        <p:tgtEl>
                                          <p:spTgt spid="4099"/>
                                        </p:tgtEl>
                                        <p:attrNameLst>
                                          <p:attrName>ppt_x</p:attrName>
                                        </p:attrNameLst>
                                      </p:cBhvr>
                                      <p:tavLst>
                                        <p:tav tm="0">
                                          <p:val>
                                            <p:strVal val="1+#ppt_w/2"/>
                                          </p:val>
                                        </p:tav>
                                        <p:tav tm="100000">
                                          <p:val>
                                            <p:strVal val="#ppt_x"/>
                                          </p:val>
                                        </p:tav>
                                      </p:tavLst>
                                    </p:anim>
                                    <p:anim calcmode="lin" valueType="num">
                                      <p:cBhvr additive="base">
                                        <p:cTn id="40" dur="500" fill="hold"/>
                                        <p:tgtEl>
                                          <p:spTgt spid="409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ldLvl="0" animBg="1"/>
      <p:bldP spid="13315" grpId="0" bldLvl="0" animBg="1"/>
      <p:bldP spid="13316" grpId="0" bldLvl="0" animBg="1"/>
      <p:bldP spid="13318" grpId="0" bldLvl="0" animBg="1" autoUpdateAnimBg="0"/>
      <p:bldP spid="13319" grpId="0" bldLvl="0" animBg="1" autoUpdateAnimBg="0"/>
      <p:bldP spid="4099" grpId="0" bldLvl="0" animBg="1" autoUpdateAnimBg="0"/>
      <p:bldP spid="4099"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6" name="任意多边形 1313"/>
          <p:cNvSpPr/>
          <p:nvPr/>
        </p:nvSpPr>
        <p:spPr bwMode="auto">
          <a:xfrm>
            <a:off x="790575" y="188595"/>
            <a:ext cx="4491355" cy="955040"/>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a:p>
        </p:txBody>
      </p:sp>
      <p:sp>
        <p:nvSpPr>
          <p:cNvPr id="38918" name="Text Box 6"/>
          <p:cNvSpPr txBox="1">
            <a:spLocks noChangeArrowheads="1"/>
          </p:cNvSpPr>
          <p:nvPr/>
        </p:nvSpPr>
        <p:spPr bwMode="auto">
          <a:xfrm>
            <a:off x="906780" y="376555"/>
            <a:ext cx="6005830" cy="578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chemeClr val="hlink"/>
                </a:solidFill>
                <a:ea typeface="微软雅黑" panose="020B0503020204020204" pitchFamily="34" charset="-122"/>
              </a:rPr>
              <a:t>百家争鸣</a:t>
            </a:r>
            <a:r>
              <a:rPr lang="en-US" altLang="zh-CN" sz="3200" b="1">
                <a:solidFill>
                  <a:schemeClr val="hlink"/>
                </a:solidFill>
                <a:ea typeface="微软雅黑" panose="020B0503020204020204" pitchFamily="34" charset="-122"/>
              </a:rPr>
              <a:t>——</a:t>
            </a:r>
            <a:r>
              <a:rPr lang="zh-CN" altLang="en-US" sz="3200" b="1">
                <a:solidFill>
                  <a:schemeClr val="hlink"/>
                </a:solidFill>
                <a:ea typeface="微软雅黑" panose="020B0503020204020204" pitchFamily="34" charset="-122"/>
              </a:rPr>
              <a:t>道家处方</a:t>
            </a:r>
            <a:endParaRPr lang="zh-CN" altLang="en-US" sz="3200" b="1">
              <a:solidFill>
                <a:schemeClr val="hlink"/>
              </a:solidFill>
              <a:ea typeface="微软雅黑" panose="020B0503020204020204" pitchFamily="34" charset="-122"/>
            </a:endParaRPr>
          </a:p>
        </p:txBody>
      </p:sp>
      <p:sp>
        <p:nvSpPr>
          <p:cNvPr id="4" name="文本框 3"/>
          <p:cNvSpPr txBox="1"/>
          <p:nvPr/>
        </p:nvSpPr>
        <p:spPr>
          <a:xfrm>
            <a:off x="767715" y="1445260"/>
            <a:ext cx="321373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老子</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庄子</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3515360" y="1445260"/>
            <a:ext cx="8391525" cy="3969385"/>
          </a:xfrm>
          <a:prstGeom prst="rect">
            <a:avLst/>
          </a:prstGeom>
          <a:noFill/>
        </p:spPr>
        <p:txBody>
          <a:bodyPr wrap="square" rtlCol="0" anchor="t">
            <a:spAutoFit/>
          </a:bodyPr>
          <a:p>
            <a:r>
              <a:rPr lang="zh-CN" altLang="en-US" sz="2800" b="1" dirty="0" smtClean="0">
                <a:latin typeface="黑体" panose="02010609060101010101" pitchFamily="49" charset="-122"/>
                <a:ea typeface="黑体" panose="02010609060101010101" pitchFamily="49" charset="-122"/>
                <a:cs typeface="黑体" panose="02010609060101010101" pitchFamily="49" charset="-122"/>
                <a:sym typeface="+mn-ea"/>
              </a:rPr>
              <a:t>“北冥有鱼，其名为鲲。鲲之大，不知其几千里也。化而为鸟，其名为鹏。鹏之背，不知其几千里也。怒而飞，其翼若垂天之云。”   </a:t>
            </a:r>
            <a:endParaRPr lang="zh-CN" altLang="en-US" sz="2800" b="1" dirty="0" smtClean="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800" b="1" dirty="0" smtClean="0">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800" b="1" dirty="0" smtClean="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800" b="1" dirty="0" smtClean="0">
                <a:latin typeface="黑体" panose="02010609060101010101" pitchFamily="49" charset="-122"/>
                <a:ea typeface="黑体" panose="02010609060101010101" pitchFamily="49" charset="-122"/>
                <a:cs typeface="黑体" panose="02010609060101010101" pitchFamily="49" charset="-122"/>
                <a:sym typeface="+mn-ea"/>
              </a:rPr>
              <a:t>庄子</a:t>
            </a:r>
            <a:r>
              <a:rPr lang="en-US" altLang="zh-CN" sz="2800" b="1" dirty="0" smtClean="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800" b="1" dirty="0" smtClean="0">
                <a:latin typeface="黑体" panose="02010609060101010101" pitchFamily="49" charset="-122"/>
                <a:ea typeface="黑体" panose="02010609060101010101" pitchFamily="49" charset="-122"/>
                <a:cs typeface="黑体" panose="02010609060101010101" pitchFamily="49" charset="-122"/>
                <a:sym typeface="+mn-ea"/>
              </a:rPr>
              <a:t>逍遥游</a:t>
            </a:r>
            <a:r>
              <a:rPr lang="en-US" altLang="zh-CN" sz="2800" b="1" dirty="0" smtClean="0">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2800" b="1" dirty="0" smtClean="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sz="2800" b="1" dirty="0" smtClean="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800" b="1" dirty="0" smtClean="0">
                <a:latin typeface="黑体" panose="02010609060101010101" pitchFamily="49" charset="-122"/>
                <a:ea typeface="黑体" panose="02010609060101010101" pitchFamily="49" charset="-122"/>
                <a:cs typeface="黑体" panose="02010609060101010101" pitchFamily="49" charset="-122"/>
                <a:sym typeface="+mn-ea"/>
              </a:rPr>
              <a:t>鹏程万里</a:t>
            </a:r>
            <a:r>
              <a:rPr lang="en-US" altLang="zh-CN" sz="2800" b="1" dirty="0" smtClean="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b="1" dirty="0" smtClean="0">
                <a:latin typeface="黑体" panose="02010609060101010101" pitchFamily="49" charset="-122"/>
                <a:ea typeface="黑体" panose="02010609060101010101" pitchFamily="49" charset="-122"/>
                <a:cs typeface="黑体" panose="02010609060101010101" pitchFamily="49" charset="-122"/>
                <a:sym typeface="+mn-ea"/>
              </a:rPr>
              <a:t>扶摇直上</a:t>
            </a:r>
            <a:endParaRPr lang="zh-CN" altLang="en-US" sz="2800" b="1" dirty="0" smtClean="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800" b="1" dirty="0" smtClean="0">
                <a:latin typeface="黑体" panose="02010609060101010101" pitchFamily="49" charset="-122"/>
                <a:ea typeface="黑体" panose="02010609060101010101" pitchFamily="49" charset="-122"/>
                <a:cs typeface="黑体" panose="02010609060101010101" pitchFamily="49" charset="-122"/>
                <a:sym typeface="+mn-ea"/>
              </a:rPr>
              <a:t>庄周梦蝶    朝三暮四    </a:t>
            </a:r>
            <a:endParaRPr lang="zh-CN" altLang="en-US" sz="2800" b="1" dirty="0" smtClean="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zh-CN" altLang="en-US" sz="2800" b="1" dirty="0" smtClean="0">
                <a:latin typeface="黑体" panose="02010609060101010101" pitchFamily="49" charset="-122"/>
                <a:ea typeface="黑体" panose="02010609060101010101" pitchFamily="49" charset="-122"/>
                <a:cs typeface="黑体" panose="02010609060101010101" pitchFamily="49" charset="-122"/>
                <a:sym typeface="+mn-ea"/>
              </a:rPr>
              <a:t>螳臂挡车    蜗角之争</a:t>
            </a:r>
            <a:endParaRPr lang="en-US" altLang="zh-CN" sz="2800" b="1" dirty="0" smtClean="0">
              <a:solidFill>
                <a:schemeClr val="tx1"/>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800"/>
          </a:p>
        </p:txBody>
      </p:sp>
      <p:sp>
        <p:nvSpPr>
          <p:cNvPr id="6" name="文本框 5"/>
          <p:cNvSpPr txBox="1"/>
          <p:nvPr/>
        </p:nvSpPr>
        <p:spPr>
          <a:xfrm>
            <a:off x="2042795" y="2249170"/>
            <a:ext cx="2915920" cy="1383665"/>
          </a:xfrm>
          <a:prstGeom prst="rect">
            <a:avLst/>
          </a:prstGeom>
          <a:noFill/>
        </p:spPr>
        <p:txBody>
          <a:bodyPr wrap="square" rtlCol="0">
            <a:spAutoFit/>
          </a:bodyPr>
          <a:p>
            <a:r>
              <a:rPr lang="zh-CN" altLang="en-US" sz="2800" b="1">
                <a:solidFill>
                  <a:schemeClr val="accent2"/>
                </a:solidFill>
                <a:latin typeface="黑体" panose="02010609060101010101" pitchFamily="49" charset="-122"/>
                <a:ea typeface="黑体" panose="02010609060101010101" pitchFamily="49" charset="-122"/>
              </a:rPr>
              <a:t>齐物</a:t>
            </a:r>
            <a:endParaRPr lang="zh-CN" altLang="en-US" sz="2800" b="1">
              <a:solidFill>
                <a:schemeClr val="accent2"/>
              </a:solidFill>
              <a:latin typeface="黑体" panose="02010609060101010101" pitchFamily="49" charset="-122"/>
              <a:ea typeface="黑体" panose="02010609060101010101" pitchFamily="49" charset="-122"/>
            </a:endParaRPr>
          </a:p>
          <a:p>
            <a:r>
              <a:rPr lang="zh-CN" altLang="en-US" sz="2800" b="1">
                <a:solidFill>
                  <a:schemeClr val="accent2"/>
                </a:solidFill>
                <a:latin typeface="黑体" panose="02010609060101010101" pitchFamily="49" charset="-122"/>
                <a:ea typeface="黑体" panose="02010609060101010101" pitchFamily="49" charset="-122"/>
              </a:rPr>
              <a:t>逍遥</a:t>
            </a:r>
            <a:endParaRPr lang="zh-CN" altLang="en-US" sz="2800" b="1">
              <a:solidFill>
                <a:schemeClr val="accent2"/>
              </a:solidFill>
              <a:latin typeface="黑体" panose="02010609060101010101" pitchFamily="49" charset="-122"/>
              <a:ea typeface="黑体" panose="02010609060101010101" pitchFamily="49" charset="-122"/>
            </a:endParaRPr>
          </a:p>
          <a:p>
            <a:r>
              <a:rPr lang="zh-CN" altLang="en-US" sz="2800" b="1">
                <a:solidFill>
                  <a:schemeClr val="accent2"/>
                </a:solidFill>
                <a:latin typeface="黑体" panose="02010609060101010101" pitchFamily="49" charset="-122"/>
                <a:ea typeface="黑体" panose="02010609060101010101" pitchFamily="49" charset="-122"/>
              </a:rPr>
              <a:t>天与人不相胜</a:t>
            </a:r>
            <a:endParaRPr lang="zh-CN" altLang="en-US" sz="2800" b="1">
              <a:solidFill>
                <a:schemeClr val="accent2"/>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918"/>
                                        </p:tgtEl>
                                        <p:attrNameLst>
                                          <p:attrName>style.visibility</p:attrName>
                                        </p:attrNameLst>
                                      </p:cBhvr>
                                      <p:to>
                                        <p:strVal val="visible"/>
                                      </p:to>
                                    </p:set>
                                    <p:anim calcmode="lin" valueType="num">
                                      <p:cBhvr>
                                        <p:cTn id="7" dur="500" fill="hold"/>
                                        <p:tgtEl>
                                          <p:spTgt spid="389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918"/>
                                        </p:tgtEl>
                                        <p:attrNameLst>
                                          <p:attrName>ppt_y</p:attrName>
                                        </p:attrNameLst>
                                      </p:cBhvr>
                                      <p:tavLst>
                                        <p:tav tm="0">
                                          <p:val>
                                            <p:strVal val="#ppt_y"/>
                                          </p:val>
                                        </p:tav>
                                        <p:tav tm="100000">
                                          <p:val>
                                            <p:strVal val="#ppt_y"/>
                                          </p:val>
                                        </p:tav>
                                      </p:tavLst>
                                    </p:anim>
                                    <p:anim calcmode="lin" valueType="num">
                                      <p:cBhvr>
                                        <p:cTn id="9" dur="500" fill="hold"/>
                                        <p:tgtEl>
                                          <p:spTgt spid="389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9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p:tgtEl>
                                          <p:spTgt spid="38918"/>
                                        </p:tgtEl>
                                      </p:cBhvr>
                                    </p:animEffect>
                                  </p:childTnLst>
                                </p:cTn>
                              </p:par>
                            </p:childTnLst>
                          </p:cTn>
                        </p:par>
                        <p:par>
                          <p:cTn id="12" fill="hold">
                            <p:stCondLst>
                              <p:cond delay="949"/>
                            </p:stCondLst>
                            <p:childTnLst>
                              <p:par>
                                <p:cTn id="13" presetID="17" presetClass="entr" presetSubtype="8" fill="hold" grpId="0" nodeType="afterEffect">
                                  <p:stCondLst>
                                    <p:cond delay="0"/>
                                  </p:stCondLst>
                                  <p:childTnLst>
                                    <p:set>
                                      <p:cBhvr>
                                        <p:cTn id="14" dur="1" fill="hold">
                                          <p:stCondLst>
                                            <p:cond delay="0"/>
                                          </p:stCondLst>
                                        </p:cTn>
                                        <p:tgtEl>
                                          <p:spTgt spid="38916"/>
                                        </p:tgtEl>
                                        <p:attrNameLst>
                                          <p:attrName>style.visibility</p:attrName>
                                        </p:attrNameLst>
                                      </p:cBhvr>
                                      <p:to>
                                        <p:strVal val="visible"/>
                                      </p:to>
                                    </p:set>
                                    <p:anim calcmode="lin" valueType="num">
                                      <p:cBhvr>
                                        <p:cTn id="15" dur="500" fill="hold"/>
                                        <p:tgtEl>
                                          <p:spTgt spid="38916"/>
                                        </p:tgtEl>
                                        <p:attrNameLst>
                                          <p:attrName>ppt_x</p:attrName>
                                        </p:attrNameLst>
                                      </p:cBhvr>
                                      <p:tavLst>
                                        <p:tav tm="0">
                                          <p:val>
                                            <p:strVal val="#ppt_x-#ppt_w/2"/>
                                          </p:val>
                                        </p:tav>
                                        <p:tav tm="100000">
                                          <p:val>
                                            <p:strVal val="#ppt_x"/>
                                          </p:val>
                                        </p:tav>
                                      </p:tavLst>
                                    </p:anim>
                                    <p:anim calcmode="lin" valueType="num">
                                      <p:cBhvr>
                                        <p:cTn id="16" dur="500" fill="hold"/>
                                        <p:tgtEl>
                                          <p:spTgt spid="38916"/>
                                        </p:tgtEl>
                                        <p:attrNameLst>
                                          <p:attrName>ppt_y</p:attrName>
                                        </p:attrNameLst>
                                      </p:cBhvr>
                                      <p:tavLst>
                                        <p:tav tm="0">
                                          <p:val>
                                            <p:strVal val="#ppt_y"/>
                                          </p:val>
                                        </p:tav>
                                        <p:tav tm="100000">
                                          <p:val>
                                            <p:strVal val="#ppt_y"/>
                                          </p:val>
                                        </p:tav>
                                      </p:tavLst>
                                    </p:anim>
                                    <p:anim calcmode="lin" valueType="num">
                                      <p:cBhvr>
                                        <p:cTn id="17" dur="500" fill="hold"/>
                                        <p:tgtEl>
                                          <p:spTgt spid="38916"/>
                                        </p:tgtEl>
                                        <p:attrNameLst>
                                          <p:attrName>ppt_w</p:attrName>
                                        </p:attrNameLst>
                                      </p:cBhvr>
                                      <p:tavLst>
                                        <p:tav tm="0">
                                          <p:val>
                                            <p:fltVal val="0"/>
                                          </p:val>
                                        </p:tav>
                                        <p:tav tm="100000">
                                          <p:val>
                                            <p:strVal val="#ppt_w"/>
                                          </p:val>
                                        </p:tav>
                                      </p:tavLst>
                                    </p:anim>
                                    <p:anim calcmode="lin" valueType="num">
                                      <p:cBhvr>
                                        <p:cTn id="18" dur="500" fill="hold"/>
                                        <p:tgtEl>
                                          <p:spTgt spid="3891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bldLvl="0" animBg="1" autoUpdateAnimBg="0"/>
      <p:bldP spid="38916" grpId="0" bldLvl="0" animBg="1"/>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p:cNvSpPr>
            <a:spLocks noChangeArrowheads="1"/>
          </p:cNvSpPr>
          <p:nvPr/>
        </p:nvSpPr>
        <p:spPr bwMode="auto">
          <a:xfrm>
            <a:off x="1264984" y="246913"/>
            <a:ext cx="9807892" cy="5826056"/>
          </a:xfrm>
          <a:prstGeom prst="roundRect">
            <a:avLst>
              <a:gd name="adj" fmla="val 2713"/>
            </a:avLst>
          </a:prstGeom>
          <a:solidFill>
            <a:schemeClr val="bg1">
              <a:alpha val="70195"/>
            </a:schemeClr>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26627" name="任意多边形 86"/>
          <p:cNvSpPr/>
          <p:nvPr/>
        </p:nvSpPr>
        <p:spPr bwMode="auto">
          <a:xfrm>
            <a:off x="983017" y="382181"/>
            <a:ext cx="243863" cy="550599"/>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8" name="任意多边形 1313"/>
          <p:cNvSpPr/>
          <p:nvPr/>
        </p:nvSpPr>
        <p:spPr bwMode="auto">
          <a:xfrm>
            <a:off x="983017" y="384086"/>
            <a:ext cx="4002794" cy="430572"/>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9" name="AutoShape 5"/>
          <p:cNvSpPr>
            <a:spLocks noChangeArrowheads="1"/>
          </p:cNvSpPr>
          <p:nvPr/>
        </p:nvSpPr>
        <p:spPr bwMode="auto">
          <a:xfrm>
            <a:off x="1099233" y="426001"/>
            <a:ext cx="316260" cy="316260"/>
          </a:xfrm>
          <a:prstGeom prst="star5">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Font typeface="Arial" panose="020B0604020202020204" pitchFamily="34" charset="0"/>
              <a:buNone/>
              <a:defRPr/>
            </a:pPr>
            <a:endParaRPr lang="zh-CN" altLang="en-US"/>
          </a:p>
        </p:txBody>
      </p:sp>
      <p:sp>
        <p:nvSpPr>
          <p:cNvPr id="26630" name="Text Box 6"/>
          <p:cNvSpPr txBox="1">
            <a:spLocks noChangeArrowheads="1"/>
          </p:cNvSpPr>
          <p:nvPr/>
        </p:nvSpPr>
        <p:spPr bwMode="auto">
          <a:xfrm>
            <a:off x="1430736" y="376466"/>
            <a:ext cx="2949226" cy="418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60" b="1">
                <a:solidFill>
                  <a:schemeClr val="hlink"/>
                </a:solidFill>
                <a:ea typeface="微软雅黑" panose="020B0503020204020204" pitchFamily="34" charset="-122"/>
              </a:rPr>
              <a:t>百家争鸣</a:t>
            </a:r>
            <a:r>
              <a:rPr lang="en-US" altLang="zh-CN" sz="2160" b="1">
                <a:solidFill>
                  <a:schemeClr val="hlink"/>
                </a:solidFill>
                <a:ea typeface="微软雅黑" panose="020B0503020204020204" pitchFamily="34" charset="-122"/>
              </a:rPr>
              <a:t>——</a:t>
            </a:r>
            <a:r>
              <a:rPr lang="zh-CN" altLang="en-US" sz="2160" b="1">
                <a:solidFill>
                  <a:schemeClr val="hlink"/>
                </a:solidFill>
                <a:ea typeface="微软雅黑" panose="020B0503020204020204" pitchFamily="34" charset="-122"/>
              </a:rPr>
              <a:t>墨家处方</a:t>
            </a:r>
            <a:endParaRPr lang="zh-CN" altLang="en-US" sz="2160" b="1">
              <a:solidFill>
                <a:schemeClr val="hlink"/>
              </a:solidFill>
              <a:ea typeface="微软雅黑" panose="020B0503020204020204" pitchFamily="34" charset="-122"/>
            </a:endParaRPr>
          </a:p>
        </p:txBody>
      </p:sp>
      <p:sp>
        <p:nvSpPr>
          <p:cNvPr id="26631" name="Rectangle 7"/>
          <p:cNvSpPr>
            <a:spLocks noChangeArrowheads="1"/>
          </p:cNvSpPr>
          <p:nvPr/>
        </p:nvSpPr>
        <p:spPr bwMode="auto">
          <a:xfrm>
            <a:off x="2390950" y="1521482"/>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26632" name="AutoShape 8"/>
          <p:cNvSpPr>
            <a:spLocks noChangeArrowheads="1"/>
          </p:cNvSpPr>
          <p:nvPr/>
        </p:nvSpPr>
        <p:spPr bwMode="auto">
          <a:xfrm>
            <a:off x="2001909" y="4367827"/>
            <a:ext cx="7647412" cy="784936"/>
          </a:xfrm>
          <a:prstGeom prst="roundRect">
            <a:avLst>
              <a:gd name="adj" fmla="val 7333"/>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lvl="0" algn="ctr" fontAlgn="base"/>
            <a:endParaRPr lang="zh-CN" altLang="en-US" sz="1800" b="1" dirty="0">
              <a:solidFill>
                <a:schemeClr val="bg1"/>
              </a:solidFill>
              <a:effectLst/>
              <a:ea typeface="黑体" panose="02010609060101010101" pitchFamily="49" charset="-122"/>
              <a:cs typeface="+mn-ea"/>
              <a:sym typeface="+mn-ea"/>
            </a:endParaRPr>
          </a:p>
        </p:txBody>
      </p:sp>
      <p:grpSp>
        <p:nvGrpSpPr>
          <p:cNvPr id="26633" name="Group 9"/>
          <p:cNvGrpSpPr/>
          <p:nvPr/>
        </p:nvGrpSpPr>
        <p:grpSpPr bwMode="auto">
          <a:xfrm>
            <a:off x="1947802" y="1548153"/>
            <a:ext cx="2520560" cy="2819674"/>
            <a:chOff x="0" y="0"/>
            <a:chExt cx="4165" cy="4663"/>
          </a:xfrm>
        </p:grpSpPr>
        <p:sp>
          <p:nvSpPr>
            <p:cNvPr id="26643" name="AutoShape 10"/>
            <p:cNvSpPr>
              <a:spLocks noChangeArrowheads="1"/>
            </p:cNvSpPr>
            <p:nvPr/>
          </p:nvSpPr>
          <p:spPr bwMode="auto">
            <a:xfrm>
              <a:off x="0" y="0"/>
              <a:ext cx="3063" cy="2495"/>
            </a:xfrm>
            <a:prstGeom prst="roundRect">
              <a:avLst>
                <a:gd name="adj" fmla="val 7333"/>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2160"/>
            </a:p>
          </p:txBody>
        </p:sp>
        <p:sp>
          <p:nvSpPr>
            <p:cNvPr id="26644" name="Freeform 23"/>
            <p:cNvSpPr/>
            <p:nvPr/>
          </p:nvSpPr>
          <p:spPr bwMode="auto">
            <a:xfrm>
              <a:off x="1175" y="2495"/>
              <a:ext cx="2990" cy="2168"/>
            </a:xfrm>
            <a:custGeom>
              <a:avLst/>
              <a:gdLst>
                <a:gd name="T0" fmla="*/ 0 w 735"/>
                <a:gd name="T1" fmla="*/ 0 h 532"/>
                <a:gd name="T2" fmla="*/ 6322 w 735"/>
                <a:gd name="T3" fmla="*/ 3354 h 532"/>
                <a:gd name="T4" fmla="*/ 9548 w 735"/>
                <a:gd name="T5" fmla="*/ 3354 h 532"/>
                <a:gd name="T6" fmla="*/ 10540 w 735"/>
                <a:gd name="T7" fmla="*/ 4136 h 532"/>
                <a:gd name="T8" fmla="*/ 10573 w 735"/>
                <a:gd name="T9" fmla="*/ 6675 h 532"/>
                <a:gd name="T10" fmla="*/ 9898 w 735"/>
                <a:gd name="T11" fmla="*/ 6643 h 532"/>
                <a:gd name="T12" fmla="*/ 11073 w 735"/>
                <a:gd name="T13" fmla="*/ 8835 h 532"/>
                <a:gd name="T14" fmla="*/ 12163 w 735"/>
                <a:gd name="T15" fmla="*/ 6675 h 532"/>
                <a:gd name="T16" fmla="*/ 11517 w 735"/>
                <a:gd name="T17" fmla="*/ 6675 h 532"/>
                <a:gd name="T18" fmla="*/ 11484 w 735"/>
                <a:gd name="T19" fmla="*/ 3753 h 532"/>
                <a:gd name="T20" fmla="*/ 10194 w 735"/>
                <a:gd name="T21" fmla="*/ 2490 h 532"/>
                <a:gd name="T22" fmla="*/ 5545 w 735"/>
                <a:gd name="T23" fmla="*/ 2474 h 532"/>
                <a:gd name="T24" fmla="*/ 1143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chemeClr val="bg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160"/>
            </a:p>
          </p:txBody>
        </p:sp>
        <p:sp>
          <p:nvSpPr>
            <p:cNvPr id="2" name="Text Box 12"/>
            <p:cNvSpPr txBox="1">
              <a:spLocks noChangeArrowheads="1"/>
            </p:cNvSpPr>
            <p:nvPr/>
          </p:nvSpPr>
          <p:spPr bwMode="auto">
            <a:xfrm>
              <a:off x="190" y="370"/>
              <a:ext cx="2618" cy="1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60" b="1" dirty="0">
                  <a:solidFill>
                    <a:schemeClr val="bg1"/>
                  </a:solidFill>
                  <a:effectLst/>
                  <a:latin typeface="黑体" panose="02010609060101010101" pitchFamily="49" charset="-122"/>
                  <a:ea typeface="黑体" panose="02010609060101010101" pitchFamily="49" charset="-122"/>
                  <a:cs typeface="+mn-ea"/>
                  <a:sym typeface="+mn-ea"/>
                </a:rPr>
                <a:t>兼爱</a:t>
              </a:r>
              <a:endParaRPr lang="zh-CN" altLang="en-US" sz="2160" b="1" dirty="0">
                <a:solidFill>
                  <a:schemeClr val="bg1"/>
                </a:solidFill>
                <a:effectLst/>
                <a:latin typeface="黑体" panose="02010609060101010101" pitchFamily="49" charset="-122"/>
                <a:ea typeface="黑体" panose="02010609060101010101" pitchFamily="49" charset="-122"/>
                <a:cs typeface="+mn-ea"/>
                <a:sym typeface="+mn-ea"/>
              </a:endParaRPr>
            </a:p>
            <a:p>
              <a:pPr eaLnBrk="1" hangingPunct="1">
                <a:buFont typeface="Arial" panose="020B0604020202020204" pitchFamily="34" charset="0"/>
                <a:buNone/>
              </a:pPr>
              <a:r>
                <a:rPr lang="en-US" altLang="zh-CN" sz="2160" b="1" dirty="0">
                  <a:solidFill>
                    <a:schemeClr val="bg1"/>
                  </a:solidFill>
                  <a:effectLst/>
                  <a:latin typeface="黑体" panose="02010609060101010101" pitchFamily="49" charset="-122"/>
                  <a:ea typeface="黑体" panose="02010609060101010101" pitchFamily="49" charset="-122"/>
                  <a:cs typeface="+mn-ea"/>
                  <a:sym typeface="+mn-ea"/>
                </a:rPr>
                <a:t>——</a:t>
              </a:r>
              <a:r>
                <a:rPr lang="zh-CN" altLang="en-US" sz="2160" b="1" dirty="0">
                  <a:solidFill>
                    <a:schemeClr val="bg1"/>
                  </a:solidFill>
                  <a:effectLst/>
                  <a:latin typeface="楷体_GB2312" pitchFamily="1" charset="-122"/>
                  <a:ea typeface="楷体_GB2312" pitchFamily="1" charset="-122"/>
                  <a:cs typeface="+mn-ea"/>
                  <a:sym typeface="+mn-ea"/>
                </a:rPr>
                <a:t>人人平等互助互爱</a:t>
              </a:r>
              <a:endParaRPr lang="zh-CN" altLang="en-US" sz="2160" b="1" dirty="0">
                <a:solidFill>
                  <a:schemeClr val="bg1"/>
                </a:solidFill>
                <a:effectLst/>
                <a:latin typeface="楷体_GB2312" pitchFamily="1" charset="-122"/>
                <a:ea typeface="楷体_GB2312" pitchFamily="1" charset="-122"/>
                <a:cs typeface="+mn-ea"/>
                <a:sym typeface="+mn-ea"/>
              </a:endParaRPr>
            </a:p>
          </p:txBody>
        </p:sp>
      </p:grpSp>
      <p:grpSp>
        <p:nvGrpSpPr>
          <p:cNvPr id="26637" name="Group 13"/>
          <p:cNvGrpSpPr/>
          <p:nvPr/>
        </p:nvGrpSpPr>
        <p:grpSpPr bwMode="auto">
          <a:xfrm>
            <a:off x="3929175" y="1548444"/>
            <a:ext cx="1853746" cy="2819674"/>
            <a:chOff x="-422" y="371"/>
            <a:chExt cx="3064" cy="4663"/>
          </a:xfrm>
        </p:grpSpPr>
        <p:sp>
          <p:nvSpPr>
            <p:cNvPr id="26640" name="AutoShape 14"/>
            <p:cNvSpPr>
              <a:spLocks noChangeArrowheads="1"/>
            </p:cNvSpPr>
            <p:nvPr/>
          </p:nvSpPr>
          <p:spPr bwMode="auto">
            <a:xfrm>
              <a:off x="-422" y="371"/>
              <a:ext cx="3064" cy="2495"/>
            </a:xfrm>
            <a:prstGeom prst="roundRect">
              <a:avLst>
                <a:gd name="adj" fmla="val 5406"/>
              </a:avLst>
            </a:prstGeom>
            <a:solidFill>
              <a:schemeClr val="hlink"/>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2160">
                <a:solidFill>
                  <a:schemeClr val="bg1"/>
                </a:solidFill>
              </a:endParaRPr>
            </a:p>
          </p:txBody>
        </p:sp>
        <p:sp>
          <p:nvSpPr>
            <p:cNvPr id="3" name="Freeform 24"/>
            <p:cNvSpPr/>
            <p:nvPr/>
          </p:nvSpPr>
          <p:spPr bwMode="auto">
            <a:xfrm>
              <a:off x="748" y="2866"/>
              <a:ext cx="577" cy="2168"/>
            </a:xfrm>
            <a:custGeom>
              <a:avLst/>
              <a:gdLst>
                <a:gd name="T0" fmla="*/ 610 w 142"/>
                <a:gd name="T1" fmla="*/ 14 h 604"/>
                <a:gd name="T2" fmla="*/ 744 w 142"/>
                <a:gd name="T3" fmla="*/ 6080 h 604"/>
                <a:gd name="T4" fmla="*/ 0 w 142"/>
                <a:gd name="T5" fmla="*/ 6106 h 604"/>
                <a:gd name="T6" fmla="*/ 1191 w 142"/>
                <a:gd name="T7" fmla="*/ 7782 h 604"/>
                <a:gd name="T8" fmla="*/ 2345 w 142"/>
                <a:gd name="T9" fmla="*/ 6106 h 604"/>
                <a:gd name="T10" fmla="*/ 1650 w 142"/>
                <a:gd name="T11" fmla="*/ 6106 h 604"/>
                <a:gd name="T12" fmla="*/ 1633 w 142"/>
                <a:gd name="T13" fmla="*/ 0 h 604"/>
                <a:gd name="T14" fmla="*/ 610 w 142"/>
                <a:gd name="T15" fmla="*/ 14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160">
                <a:solidFill>
                  <a:schemeClr val="bg1"/>
                </a:solidFill>
              </a:endParaRPr>
            </a:p>
          </p:txBody>
        </p:sp>
        <p:sp>
          <p:nvSpPr>
            <p:cNvPr id="26642" name="Text Box 16"/>
            <p:cNvSpPr txBox="1">
              <a:spLocks noChangeArrowheads="1"/>
            </p:cNvSpPr>
            <p:nvPr/>
          </p:nvSpPr>
          <p:spPr bwMode="auto">
            <a:xfrm>
              <a:off x="-421" y="909"/>
              <a:ext cx="2620" cy="1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lvl="0" fontAlgn="base"/>
              <a:r>
                <a:rPr lang="zh-CN" altLang="en-US" sz="2160" b="1" dirty="0">
                  <a:solidFill>
                    <a:schemeClr val="bg1"/>
                  </a:solidFill>
                  <a:effectLst>
                    <a:outerShdw blurRad="38100" dist="38100" dir="2700000">
                      <a:srgbClr val="C0C0C0"/>
                    </a:outerShdw>
                  </a:effectLst>
                  <a:latin typeface="黑体" panose="02010609060101010101" pitchFamily="49" charset="-122"/>
                  <a:ea typeface="黑体" panose="02010609060101010101" pitchFamily="49" charset="-122"/>
                  <a:cs typeface="+mn-ea"/>
                  <a:sym typeface="+mn-ea"/>
                </a:rPr>
                <a:t>非攻</a:t>
              </a:r>
              <a:endParaRPr lang="zh-CN" altLang="en-US" sz="2160" b="1" dirty="0">
                <a:solidFill>
                  <a:schemeClr val="bg1"/>
                </a:solidFill>
                <a:effectLst>
                  <a:outerShdw blurRad="38100" dist="38100" dir="2700000">
                    <a:srgbClr val="C0C0C0"/>
                  </a:outerShdw>
                </a:effectLst>
                <a:latin typeface="黑体" panose="02010609060101010101" pitchFamily="49" charset="-122"/>
                <a:ea typeface="黑体" panose="02010609060101010101" pitchFamily="49" charset="-122"/>
                <a:cs typeface="+mn-ea"/>
                <a:sym typeface="+mn-ea"/>
              </a:endParaRPr>
            </a:p>
            <a:p>
              <a:pPr lvl="0" fontAlgn="base"/>
              <a:r>
                <a:rPr lang="en-US" altLang="zh-CN" sz="2160" b="1" dirty="0">
                  <a:solidFill>
                    <a:schemeClr val="bg1"/>
                  </a:solidFill>
                  <a:effectLst>
                    <a:outerShdw blurRad="38100" dist="38100" dir="2700000">
                      <a:srgbClr val="C0C0C0"/>
                    </a:outerShdw>
                  </a:effectLst>
                  <a:latin typeface="黑体" panose="02010609060101010101" pitchFamily="49" charset="-122"/>
                  <a:ea typeface="黑体" panose="02010609060101010101" pitchFamily="49" charset="-122"/>
                  <a:cs typeface="+mn-ea"/>
                  <a:sym typeface="+mn-ea"/>
                </a:rPr>
                <a:t>——</a:t>
              </a:r>
              <a:r>
                <a:rPr lang="zh-CN" altLang="en-US" sz="2160" b="1" dirty="0">
                  <a:solidFill>
                    <a:schemeClr val="bg1"/>
                  </a:solidFill>
                  <a:effectLst>
                    <a:outerShdw blurRad="38100" dist="38100" dir="2700000">
                      <a:srgbClr val="C0C0C0"/>
                    </a:outerShdw>
                  </a:effectLst>
                  <a:latin typeface="楷体_GB2312" pitchFamily="1" charset="-122"/>
                  <a:ea typeface="楷体_GB2312" pitchFamily="1" charset="-122"/>
                  <a:cs typeface="+mn-ea"/>
                  <a:sym typeface="+mn-ea"/>
                </a:rPr>
                <a:t>反对侵略战争</a:t>
              </a:r>
              <a:endParaRPr lang="zh-CN" altLang="en-US" sz="2160" b="1" dirty="0">
                <a:solidFill>
                  <a:schemeClr val="bg1"/>
                </a:solidFill>
                <a:effectLst>
                  <a:outerShdw blurRad="38100" dist="38100" dir="2700000">
                    <a:srgbClr val="C0C0C0"/>
                  </a:outerShdw>
                </a:effectLst>
                <a:latin typeface="楷体_GB2312" pitchFamily="1" charset="-122"/>
                <a:ea typeface="楷体_GB2312" pitchFamily="1" charset="-122"/>
                <a:cs typeface="+mn-ea"/>
                <a:sym typeface="+mn-ea"/>
              </a:endParaRPr>
            </a:p>
          </p:txBody>
        </p:sp>
      </p:grpSp>
      <p:grpSp>
        <p:nvGrpSpPr>
          <p:cNvPr id="26641" name="Group 17"/>
          <p:cNvGrpSpPr/>
          <p:nvPr/>
        </p:nvGrpSpPr>
        <p:grpSpPr bwMode="auto">
          <a:xfrm>
            <a:off x="7179059" y="1548153"/>
            <a:ext cx="2495792" cy="2819674"/>
            <a:chOff x="0" y="0"/>
            <a:chExt cx="4126" cy="4663"/>
          </a:xfrm>
        </p:grpSpPr>
        <p:sp>
          <p:nvSpPr>
            <p:cNvPr id="4" name="AutoShape 18"/>
            <p:cNvSpPr>
              <a:spLocks noChangeArrowheads="1"/>
            </p:cNvSpPr>
            <p:nvPr/>
          </p:nvSpPr>
          <p:spPr bwMode="auto">
            <a:xfrm>
              <a:off x="1066" y="0"/>
              <a:ext cx="3060" cy="2495"/>
            </a:xfrm>
            <a:prstGeom prst="roundRect">
              <a:avLst>
                <a:gd name="adj" fmla="val 7333"/>
              </a:avLst>
            </a:prstGeom>
            <a:solidFill>
              <a:schemeClr val="folHlink"/>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2160">
                <a:solidFill>
                  <a:schemeClr val="bg1"/>
                </a:solidFill>
              </a:endParaRPr>
            </a:p>
          </p:txBody>
        </p:sp>
        <p:sp>
          <p:nvSpPr>
            <p:cNvPr id="26638" name="Freeform 25"/>
            <p:cNvSpPr/>
            <p:nvPr/>
          </p:nvSpPr>
          <p:spPr bwMode="auto">
            <a:xfrm flipH="1">
              <a:off x="0" y="2495"/>
              <a:ext cx="2993" cy="2168"/>
            </a:xfrm>
            <a:custGeom>
              <a:avLst/>
              <a:gdLst>
                <a:gd name="T0" fmla="*/ 0 w 735"/>
                <a:gd name="T1" fmla="*/ 0 h 532"/>
                <a:gd name="T2" fmla="*/ 6336 w 735"/>
                <a:gd name="T3" fmla="*/ 3354 h 532"/>
                <a:gd name="T4" fmla="*/ 9569 w 735"/>
                <a:gd name="T5" fmla="*/ 3354 h 532"/>
                <a:gd name="T6" fmla="*/ 10563 w 735"/>
                <a:gd name="T7" fmla="*/ 4136 h 532"/>
                <a:gd name="T8" fmla="*/ 10596 w 735"/>
                <a:gd name="T9" fmla="*/ 6675 h 532"/>
                <a:gd name="T10" fmla="*/ 9916 w 735"/>
                <a:gd name="T11" fmla="*/ 6643 h 532"/>
                <a:gd name="T12" fmla="*/ 11092 w 735"/>
                <a:gd name="T13" fmla="*/ 8835 h 532"/>
                <a:gd name="T14" fmla="*/ 12188 w 735"/>
                <a:gd name="T15" fmla="*/ 6675 h 532"/>
                <a:gd name="T16" fmla="*/ 11540 w 735"/>
                <a:gd name="T17" fmla="*/ 6675 h 532"/>
                <a:gd name="T18" fmla="*/ 11508 w 735"/>
                <a:gd name="T19" fmla="*/ 3753 h 532"/>
                <a:gd name="T20" fmla="*/ 10213 w 735"/>
                <a:gd name="T21" fmla="*/ 2490 h 532"/>
                <a:gd name="T22" fmla="*/ 5554 w 735"/>
                <a:gd name="T23" fmla="*/ 2474 h 532"/>
                <a:gd name="T24" fmla="*/ 1144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chemeClr val="bg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160">
                <a:solidFill>
                  <a:schemeClr val="bg1"/>
                </a:solidFill>
              </a:endParaRPr>
            </a:p>
          </p:txBody>
        </p:sp>
        <p:sp>
          <p:nvSpPr>
            <p:cNvPr id="26639" name="Text Box 20"/>
            <p:cNvSpPr txBox="1">
              <a:spLocks noChangeArrowheads="1"/>
            </p:cNvSpPr>
            <p:nvPr/>
          </p:nvSpPr>
          <p:spPr bwMode="auto">
            <a:xfrm>
              <a:off x="1321" y="370"/>
              <a:ext cx="2618" cy="1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60" b="1" dirty="0">
                  <a:solidFill>
                    <a:schemeClr val="bg1"/>
                  </a:solidFill>
                  <a:effectLst>
                    <a:outerShdw blurRad="38100" dist="38100" dir="2700000">
                      <a:srgbClr val="C0C0C0"/>
                    </a:outerShdw>
                  </a:effectLst>
                  <a:latin typeface="黑体" panose="02010609060101010101" pitchFamily="49" charset="-122"/>
                  <a:ea typeface="黑体" panose="02010609060101010101" pitchFamily="49" charset="-122"/>
                  <a:cs typeface="+mn-ea"/>
                  <a:sym typeface="+mn-ea"/>
                </a:rPr>
                <a:t>节用</a:t>
              </a:r>
              <a:endParaRPr lang="zh-CN" altLang="en-US" sz="2160" b="1" dirty="0">
                <a:solidFill>
                  <a:schemeClr val="bg1"/>
                </a:solidFill>
                <a:effectLst>
                  <a:outerShdw blurRad="38100" dist="38100" dir="2700000">
                    <a:srgbClr val="C0C0C0"/>
                  </a:outerShdw>
                </a:effectLst>
                <a:latin typeface="黑体" panose="02010609060101010101" pitchFamily="49" charset="-122"/>
                <a:ea typeface="黑体" panose="02010609060101010101" pitchFamily="49" charset="-122"/>
                <a:cs typeface="+mn-ea"/>
                <a:sym typeface="+mn-ea"/>
              </a:endParaRPr>
            </a:p>
            <a:p>
              <a:pPr eaLnBrk="1" hangingPunct="1">
                <a:buFont typeface="Arial" panose="020B0604020202020204" pitchFamily="34" charset="0"/>
                <a:buNone/>
              </a:pPr>
              <a:r>
                <a:rPr lang="en-US" altLang="zh-CN" sz="2160" b="1" dirty="0">
                  <a:solidFill>
                    <a:schemeClr val="bg1"/>
                  </a:solidFill>
                  <a:effectLst>
                    <a:outerShdw blurRad="38100" dist="38100" dir="2700000">
                      <a:srgbClr val="C0C0C0"/>
                    </a:outerShdw>
                  </a:effectLst>
                  <a:latin typeface="黑体" panose="02010609060101010101" pitchFamily="49" charset="-122"/>
                  <a:ea typeface="黑体" panose="02010609060101010101" pitchFamily="49" charset="-122"/>
                  <a:cs typeface="+mn-ea"/>
                  <a:sym typeface="+mn-ea"/>
                </a:rPr>
                <a:t>—</a:t>
              </a:r>
              <a:r>
                <a:rPr lang="zh-CN" altLang="en-US" sz="2160" b="1" dirty="0">
                  <a:solidFill>
                    <a:schemeClr val="bg1"/>
                  </a:solidFill>
                  <a:effectLst>
                    <a:outerShdw blurRad="38100" dist="38100" dir="2700000">
                      <a:srgbClr val="C0C0C0"/>
                    </a:outerShdw>
                  </a:effectLst>
                  <a:latin typeface="楷体_GB2312" pitchFamily="1" charset="-122"/>
                  <a:ea typeface="楷体_GB2312" pitchFamily="1" charset="-122"/>
                  <a:cs typeface="+mn-ea"/>
                  <a:sym typeface="+mn-ea"/>
                </a:rPr>
                <a:t>节约以扩大生产</a:t>
              </a:r>
              <a:endParaRPr lang="zh-CN" altLang="en-US" sz="2160" b="1" dirty="0">
                <a:solidFill>
                  <a:schemeClr val="bg1"/>
                </a:solidFill>
                <a:effectLst>
                  <a:outerShdw blurRad="38100" dist="38100" dir="2700000">
                    <a:srgbClr val="C0C0C0"/>
                  </a:outerShdw>
                </a:effectLst>
                <a:latin typeface="楷体_GB2312" pitchFamily="1" charset="-122"/>
                <a:ea typeface="楷体_GB2312" pitchFamily="1" charset="-122"/>
                <a:cs typeface="+mn-ea"/>
                <a:sym typeface="+mn-ea"/>
              </a:endParaRPr>
            </a:p>
          </p:txBody>
        </p:sp>
      </p:grpSp>
      <p:grpSp>
        <p:nvGrpSpPr>
          <p:cNvPr id="6" name="Group 13"/>
          <p:cNvGrpSpPr/>
          <p:nvPr/>
        </p:nvGrpSpPr>
        <p:grpSpPr bwMode="auto">
          <a:xfrm>
            <a:off x="5923542" y="1548153"/>
            <a:ext cx="1853746" cy="2819674"/>
            <a:chOff x="0" y="0"/>
            <a:chExt cx="3064" cy="4663"/>
          </a:xfrm>
        </p:grpSpPr>
        <p:sp>
          <p:nvSpPr>
            <p:cNvPr id="7" name="AutoShape 14"/>
            <p:cNvSpPr>
              <a:spLocks noChangeArrowheads="1"/>
            </p:cNvSpPr>
            <p:nvPr/>
          </p:nvSpPr>
          <p:spPr bwMode="auto">
            <a:xfrm>
              <a:off x="0" y="0"/>
              <a:ext cx="3064" cy="2495"/>
            </a:xfrm>
            <a:prstGeom prst="roundRect">
              <a:avLst>
                <a:gd name="adj" fmla="val 7333"/>
              </a:avLst>
            </a:prstGeom>
            <a:solidFill>
              <a:schemeClr val="hlink"/>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2160">
                <a:solidFill>
                  <a:schemeClr val="bg1"/>
                </a:solidFill>
              </a:endParaRPr>
            </a:p>
          </p:txBody>
        </p:sp>
        <p:sp>
          <p:nvSpPr>
            <p:cNvPr id="8" name="Freeform 24"/>
            <p:cNvSpPr/>
            <p:nvPr/>
          </p:nvSpPr>
          <p:spPr bwMode="auto">
            <a:xfrm>
              <a:off x="1253" y="2495"/>
              <a:ext cx="577" cy="2168"/>
            </a:xfrm>
            <a:custGeom>
              <a:avLst/>
              <a:gdLst>
                <a:gd name="T0" fmla="*/ 610 w 142"/>
                <a:gd name="T1" fmla="*/ 14 h 604"/>
                <a:gd name="T2" fmla="*/ 744 w 142"/>
                <a:gd name="T3" fmla="*/ 6080 h 604"/>
                <a:gd name="T4" fmla="*/ 0 w 142"/>
                <a:gd name="T5" fmla="*/ 6106 h 604"/>
                <a:gd name="T6" fmla="*/ 1191 w 142"/>
                <a:gd name="T7" fmla="*/ 7782 h 604"/>
                <a:gd name="T8" fmla="*/ 2345 w 142"/>
                <a:gd name="T9" fmla="*/ 6106 h 604"/>
                <a:gd name="T10" fmla="*/ 1650 w 142"/>
                <a:gd name="T11" fmla="*/ 6106 h 604"/>
                <a:gd name="T12" fmla="*/ 1633 w 142"/>
                <a:gd name="T13" fmla="*/ 0 h 604"/>
                <a:gd name="T14" fmla="*/ 610 w 142"/>
                <a:gd name="T15" fmla="*/ 14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160">
                <a:solidFill>
                  <a:schemeClr val="bg1"/>
                </a:solidFill>
              </a:endParaRPr>
            </a:p>
          </p:txBody>
        </p:sp>
        <p:sp>
          <p:nvSpPr>
            <p:cNvPr id="9" name="Text Box 16"/>
            <p:cNvSpPr txBox="1">
              <a:spLocks noChangeArrowheads="1"/>
            </p:cNvSpPr>
            <p:nvPr/>
          </p:nvSpPr>
          <p:spPr bwMode="auto">
            <a:xfrm>
              <a:off x="255" y="370"/>
              <a:ext cx="2620" cy="1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60" b="1" dirty="0">
                  <a:solidFill>
                    <a:schemeClr val="bg1"/>
                  </a:solidFill>
                  <a:effectLst>
                    <a:outerShdw blurRad="38100" dist="38100" dir="2700000">
                      <a:srgbClr val="C0C0C0"/>
                    </a:outerShdw>
                  </a:effectLst>
                  <a:latin typeface="黑体" panose="02010609060101010101" pitchFamily="49" charset="-122"/>
                  <a:ea typeface="黑体" panose="02010609060101010101" pitchFamily="49" charset="-122"/>
                  <a:cs typeface="+mn-ea"/>
                  <a:sym typeface="+mn-ea"/>
                </a:rPr>
                <a:t>尚贤</a:t>
              </a:r>
              <a:endParaRPr lang="zh-CN" altLang="en-US" sz="2160" b="1" dirty="0">
                <a:solidFill>
                  <a:schemeClr val="bg1"/>
                </a:solidFill>
                <a:effectLst>
                  <a:outerShdw blurRad="38100" dist="38100" dir="2700000">
                    <a:srgbClr val="C0C0C0"/>
                  </a:outerShdw>
                </a:effectLst>
                <a:latin typeface="黑体" panose="02010609060101010101" pitchFamily="49" charset="-122"/>
                <a:ea typeface="黑体" panose="02010609060101010101" pitchFamily="49" charset="-122"/>
                <a:cs typeface="+mn-ea"/>
                <a:sym typeface="+mn-ea"/>
              </a:endParaRPr>
            </a:p>
            <a:p>
              <a:pPr eaLnBrk="1" hangingPunct="1">
                <a:buFont typeface="Arial" panose="020B0604020202020204" pitchFamily="34" charset="0"/>
                <a:buNone/>
              </a:pPr>
              <a:r>
                <a:rPr lang="en-US" altLang="zh-CN" sz="2160" b="1" dirty="0">
                  <a:solidFill>
                    <a:schemeClr val="bg1"/>
                  </a:solidFill>
                  <a:effectLst>
                    <a:outerShdw blurRad="38100" dist="38100" dir="2700000">
                      <a:srgbClr val="C0C0C0"/>
                    </a:outerShdw>
                  </a:effectLst>
                  <a:latin typeface="黑体" panose="02010609060101010101" pitchFamily="49" charset="-122"/>
                  <a:ea typeface="黑体" panose="02010609060101010101" pitchFamily="49" charset="-122"/>
                  <a:cs typeface="+mn-ea"/>
                  <a:sym typeface="+mn-ea"/>
                </a:rPr>
                <a:t>——</a:t>
              </a:r>
              <a:r>
                <a:rPr lang="zh-CN" altLang="en-US" sz="2160" b="1" dirty="0">
                  <a:solidFill>
                    <a:schemeClr val="bg1"/>
                  </a:solidFill>
                  <a:effectLst>
                    <a:outerShdw blurRad="38100" dist="38100" dir="2700000">
                      <a:srgbClr val="C0C0C0"/>
                    </a:outerShdw>
                  </a:effectLst>
                  <a:latin typeface="楷体_GB2312" pitchFamily="1" charset="-122"/>
                  <a:ea typeface="楷体_GB2312" pitchFamily="1" charset="-122"/>
                  <a:cs typeface="+mn-ea"/>
                  <a:sym typeface="+mn-ea"/>
                </a:rPr>
                <a:t>不分贵贱唯才是举</a:t>
              </a:r>
              <a:endParaRPr lang="zh-CN" altLang="en-US" sz="2160" b="1" dirty="0">
                <a:solidFill>
                  <a:schemeClr val="bg1"/>
                </a:solidFill>
                <a:effectLst>
                  <a:outerShdw blurRad="38100" dist="38100" dir="2700000">
                    <a:srgbClr val="C0C0C0"/>
                  </a:outerShdw>
                </a:effectLst>
                <a:latin typeface="楷体_GB2312" pitchFamily="1" charset="-122"/>
                <a:ea typeface="楷体_GB2312" pitchFamily="1" charset="-122"/>
                <a:cs typeface="+mn-ea"/>
                <a:sym typeface="+mn-ea"/>
              </a:endParaRPr>
            </a:p>
          </p:txBody>
        </p:sp>
      </p:grpSp>
      <p:sp>
        <p:nvSpPr>
          <p:cNvPr id="10" name="矩形 9"/>
          <p:cNvSpPr/>
          <p:nvPr/>
        </p:nvSpPr>
        <p:spPr>
          <a:xfrm>
            <a:off x="3923859" y="4338106"/>
            <a:ext cx="3209093" cy="903605"/>
          </a:xfrm>
          <a:prstGeom prst="rect">
            <a:avLst/>
          </a:prstGeom>
          <a:noFill/>
          <a:ln>
            <a:noFill/>
          </a:ln>
        </p:spPr>
        <p:txBody>
          <a:bodyPr wrap="square" rtlCol="0" anchor="t">
            <a:spAutoFit/>
          </a:bodyPr>
          <a:lstStyle/>
          <a:p>
            <a:pPr algn="ctr"/>
            <a:r>
              <a:rPr lang="zh-CN" altLang="en-US" sz="5280">
                <a:solidFill>
                  <a:schemeClr val="tx1"/>
                </a:solidFill>
                <a:effectLst>
                  <a:outerShdw blurRad="38100" dist="19050" dir="2700000" algn="tl" rotWithShape="0">
                    <a:schemeClr val="dk1">
                      <a:alpha val="40000"/>
                    </a:schemeClr>
                  </a:outerShdw>
                </a:effectLst>
              </a:rPr>
              <a:t>墨子</a:t>
            </a:r>
            <a:endParaRPr lang="zh-CN" altLang="en-US" sz="5280">
              <a:solidFill>
                <a:schemeClr val="tx1"/>
              </a:solidFill>
              <a:effectLst>
                <a:outerShdw blurRad="38100" dist="19050" dir="2700000" algn="tl" rotWithShape="0">
                  <a:schemeClr val="dk1">
                    <a:alpha val="40000"/>
                  </a:schemeClr>
                </a:outerShdw>
              </a:effectLst>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p:cTn id="7" dur="500" fill="hold"/>
                                        <p:tgtEl>
                                          <p:spTgt spid="26626"/>
                                        </p:tgtEl>
                                        <p:attrNameLst>
                                          <p:attrName>ppt_w</p:attrName>
                                        </p:attrNameLst>
                                      </p:cBhvr>
                                      <p:tavLst>
                                        <p:tav tm="0">
                                          <p:val>
                                            <p:fltVal val="0"/>
                                          </p:val>
                                        </p:tav>
                                        <p:tav tm="100000">
                                          <p:val>
                                            <p:strVal val="#ppt_w"/>
                                          </p:val>
                                        </p:tav>
                                      </p:tavLst>
                                    </p:anim>
                                    <p:anim calcmode="lin" valueType="num">
                                      <p:cBhvr>
                                        <p:cTn id="8" dur="500" fill="hold"/>
                                        <p:tgtEl>
                                          <p:spTgt spid="2662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26627"/>
                                        </p:tgtEl>
                                        <p:attrNameLst>
                                          <p:attrName>style.visibility</p:attrName>
                                        </p:attrNameLst>
                                      </p:cBhvr>
                                      <p:to>
                                        <p:strVal val="visible"/>
                                      </p:to>
                                    </p:set>
                                    <p:animEffect transition="in" filter="strips(upRight)">
                                      <p:cBhvr>
                                        <p:cTn id="12" dur="500"/>
                                        <p:tgtEl>
                                          <p:spTgt spid="26627"/>
                                        </p:tgtEl>
                                      </p:cBhvr>
                                    </p:animEffect>
                                  </p:childTnLst>
                                </p:cTn>
                              </p:par>
                            </p:childTnLst>
                          </p:cTn>
                        </p:par>
                        <p:par>
                          <p:cTn id="13" fill="hold">
                            <p:stCondLst>
                              <p:cond delay="1000"/>
                            </p:stCondLst>
                            <p:childTnLst>
                              <p:par>
                                <p:cTn id="14" presetID="17" presetClass="entr" presetSubtype="8" fill="hold" grpId="0" nodeType="afterEffect">
                                  <p:stCondLst>
                                    <p:cond delay="0"/>
                                  </p:stCondLst>
                                  <p:childTnLst>
                                    <p:set>
                                      <p:cBhvr>
                                        <p:cTn id="15" dur="1" fill="hold">
                                          <p:stCondLst>
                                            <p:cond delay="0"/>
                                          </p:stCondLst>
                                        </p:cTn>
                                        <p:tgtEl>
                                          <p:spTgt spid="26628"/>
                                        </p:tgtEl>
                                        <p:attrNameLst>
                                          <p:attrName>style.visibility</p:attrName>
                                        </p:attrNameLst>
                                      </p:cBhvr>
                                      <p:to>
                                        <p:strVal val="visible"/>
                                      </p:to>
                                    </p:set>
                                    <p:anim calcmode="lin" valueType="num">
                                      <p:cBhvr>
                                        <p:cTn id="16" dur="500" fill="hold"/>
                                        <p:tgtEl>
                                          <p:spTgt spid="26628"/>
                                        </p:tgtEl>
                                        <p:attrNameLst>
                                          <p:attrName>ppt_x</p:attrName>
                                        </p:attrNameLst>
                                      </p:cBhvr>
                                      <p:tavLst>
                                        <p:tav tm="0">
                                          <p:val>
                                            <p:strVal val="#ppt_x-#ppt_w/2"/>
                                          </p:val>
                                        </p:tav>
                                        <p:tav tm="100000">
                                          <p:val>
                                            <p:strVal val="#ppt_x"/>
                                          </p:val>
                                        </p:tav>
                                      </p:tavLst>
                                    </p:anim>
                                    <p:anim calcmode="lin" valueType="num">
                                      <p:cBhvr>
                                        <p:cTn id="17" dur="500" fill="hold"/>
                                        <p:tgtEl>
                                          <p:spTgt spid="26628"/>
                                        </p:tgtEl>
                                        <p:attrNameLst>
                                          <p:attrName>ppt_y</p:attrName>
                                        </p:attrNameLst>
                                      </p:cBhvr>
                                      <p:tavLst>
                                        <p:tav tm="0">
                                          <p:val>
                                            <p:strVal val="#ppt_y"/>
                                          </p:val>
                                        </p:tav>
                                        <p:tav tm="100000">
                                          <p:val>
                                            <p:strVal val="#ppt_y"/>
                                          </p:val>
                                        </p:tav>
                                      </p:tavLst>
                                    </p:anim>
                                    <p:anim calcmode="lin" valueType="num">
                                      <p:cBhvr>
                                        <p:cTn id="18" dur="500" fill="hold"/>
                                        <p:tgtEl>
                                          <p:spTgt spid="26628"/>
                                        </p:tgtEl>
                                        <p:attrNameLst>
                                          <p:attrName>ppt_w</p:attrName>
                                        </p:attrNameLst>
                                      </p:cBhvr>
                                      <p:tavLst>
                                        <p:tav tm="0">
                                          <p:val>
                                            <p:fltVal val="0"/>
                                          </p:val>
                                        </p:tav>
                                        <p:tav tm="100000">
                                          <p:val>
                                            <p:strVal val="#ppt_w"/>
                                          </p:val>
                                        </p:tav>
                                      </p:tavLst>
                                    </p:anim>
                                    <p:anim calcmode="lin" valueType="num">
                                      <p:cBhvr>
                                        <p:cTn id="19" dur="500" fill="hold"/>
                                        <p:tgtEl>
                                          <p:spTgt spid="26628"/>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23" presetClass="entr" presetSubtype="16" fill="hold" nodeType="afterEffect">
                                  <p:stCondLst>
                                    <p:cond delay="0"/>
                                  </p:stCondLst>
                                  <p:childTnLst>
                                    <p:set>
                                      <p:cBhvr>
                                        <p:cTn id="22" dur="1" fill="hold">
                                          <p:stCondLst>
                                            <p:cond delay="0"/>
                                          </p:stCondLst>
                                        </p:cTn>
                                        <p:tgtEl>
                                          <p:spTgt spid="26629"/>
                                        </p:tgtEl>
                                        <p:attrNameLst>
                                          <p:attrName>style.visibility</p:attrName>
                                        </p:attrNameLst>
                                      </p:cBhvr>
                                      <p:to>
                                        <p:strVal val="visible"/>
                                      </p:to>
                                    </p:set>
                                    <p:anim calcmode="lin" valueType="num">
                                      <p:cBhvr>
                                        <p:cTn id="23" dur="500" fill="hold"/>
                                        <p:tgtEl>
                                          <p:spTgt spid="26629"/>
                                        </p:tgtEl>
                                        <p:attrNameLst>
                                          <p:attrName>ppt_w</p:attrName>
                                        </p:attrNameLst>
                                      </p:cBhvr>
                                      <p:tavLst>
                                        <p:tav tm="0">
                                          <p:val>
                                            <p:fltVal val="0"/>
                                          </p:val>
                                        </p:tav>
                                        <p:tav tm="100000">
                                          <p:val>
                                            <p:strVal val="#ppt_w"/>
                                          </p:val>
                                        </p:tav>
                                      </p:tavLst>
                                    </p:anim>
                                    <p:anim calcmode="lin" valueType="num">
                                      <p:cBhvr>
                                        <p:cTn id="24" dur="500" fill="hold"/>
                                        <p:tgtEl>
                                          <p:spTgt spid="26629"/>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6630"/>
                                        </p:tgtEl>
                                        <p:attrNameLst>
                                          <p:attrName>style.visibility</p:attrName>
                                        </p:attrNameLst>
                                      </p:cBhvr>
                                      <p:to>
                                        <p:strVal val="visible"/>
                                      </p:to>
                                    </p:set>
                                    <p:anim calcmode="lin" valueType="num">
                                      <p:cBhvr>
                                        <p:cTn id="28" dur="500" fill="hold"/>
                                        <p:tgtEl>
                                          <p:spTgt spid="2663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6630"/>
                                        </p:tgtEl>
                                        <p:attrNameLst>
                                          <p:attrName>ppt_y</p:attrName>
                                        </p:attrNameLst>
                                      </p:cBhvr>
                                      <p:tavLst>
                                        <p:tav tm="0">
                                          <p:val>
                                            <p:strVal val="#ppt_y"/>
                                          </p:val>
                                        </p:tav>
                                        <p:tav tm="100000">
                                          <p:val>
                                            <p:strVal val="#ppt_y"/>
                                          </p:val>
                                        </p:tav>
                                      </p:tavLst>
                                    </p:anim>
                                    <p:anim calcmode="lin" valueType="num">
                                      <p:cBhvr>
                                        <p:cTn id="30" dur="500" fill="hold"/>
                                        <p:tgtEl>
                                          <p:spTgt spid="2663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663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p:tgtEl>
                                          <p:spTgt spid="26630"/>
                                        </p:tgtEl>
                                      </p:cBhvr>
                                    </p:animEffect>
                                  </p:childTnLst>
                                </p:cTn>
                              </p:par>
                            </p:childTnLst>
                          </p:cTn>
                        </p:par>
                        <p:par>
                          <p:cTn id="33" fill="hold">
                            <p:stCondLst>
                              <p:cond delay="2950"/>
                            </p:stCondLst>
                            <p:childTnLst>
                              <p:par>
                                <p:cTn id="34" presetID="20" presetClass="entr" presetSubtype="0" fill="hold" grpId="0" nodeType="afterEffect">
                                  <p:stCondLst>
                                    <p:cond delay="0"/>
                                  </p:stCondLst>
                                  <p:childTnLst>
                                    <p:set>
                                      <p:cBhvr>
                                        <p:cTn id="35" dur="1" fill="hold">
                                          <p:stCondLst>
                                            <p:cond delay="0"/>
                                          </p:stCondLst>
                                        </p:cTn>
                                        <p:tgtEl>
                                          <p:spTgt spid="26631"/>
                                        </p:tgtEl>
                                        <p:attrNameLst>
                                          <p:attrName>style.visibility</p:attrName>
                                        </p:attrNameLst>
                                      </p:cBhvr>
                                      <p:to>
                                        <p:strVal val="visible"/>
                                      </p:to>
                                    </p:set>
                                    <p:animEffect transition="in" filter="wedge">
                                      <p:cBhvr>
                                        <p:cTn id="36" dur="2000"/>
                                        <p:tgtEl>
                                          <p:spTgt spid="26631"/>
                                        </p:tgtEl>
                                      </p:cBhvr>
                                    </p:animEffect>
                                  </p:childTnLst>
                                </p:cTn>
                              </p:par>
                            </p:childTnLst>
                          </p:cTn>
                        </p:par>
                        <p:par>
                          <p:cTn id="37" fill="hold">
                            <p:stCondLst>
                              <p:cond delay="4950"/>
                            </p:stCondLst>
                            <p:childTnLst>
                              <p:par>
                                <p:cTn id="38" presetID="2" presetClass="entr" presetSubtype="4" fill="hold" grpId="0" nodeType="afterEffect">
                                  <p:stCondLst>
                                    <p:cond delay="0"/>
                                  </p:stCondLst>
                                  <p:childTnLst>
                                    <p:set>
                                      <p:cBhvr>
                                        <p:cTn id="39" dur="1" fill="hold">
                                          <p:stCondLst>
                                            <p:cond delay="0"/>
                                          </p:stCondLst>
                                        </p:cTn>
                                        <p:tgtEl>
                                          <p:spTgt spid="26632"/>
                                        </p:tgtEl>
                                        <p:attrNameLst>
                                          <p:attrName>style.visibility</p:attrName>
                                        </p:attrNameLst>
                                      </p:cBhvr>
                                      <p:to>
                                        <p:strVal val="visible"/>
                                      </p:to>
                                    </p:set>
                                    <p:anim calcmode="lin" valueType="num">
                                      <p:cBhvr additive="base">
                                        <p:cTn id="40" dur="500" fill="hold"/>
                                        <p:tgtEl>
                                          <p:spTgt spid="26632"/>
                                        </p:tgtEl>
                                        <p:attrNameLst>
                                          <p:attrName>ppt_x</p:attrName>
                                        </p:attrNameLst>
                                      </p:cBhvr>
                                      <p:tavLst>
                                        <p:tav tm="0">
                                          <p:val>
                                            <p:strVal val="#ppt_x"/>
                                          </p:val>
                                        </p:tav>
                                        <p:tav tm="100000">
                                          <p:val>
                                            <p:strVal val="#ppt_x"/>
                                          </p:val>
                                        </p:tav>
                                      </p:tavLst>
                                    </p:anim>
                                    <p:anim calcmode="lin" valueType="num">
                                      <p:cBhvr additive="base">
                                        <p:cTn id="41" dur="500" fill="hold"/>
                                        <p:tgtEl>
                                          <p:spTgt spid="26632"/>
                                        </p:tgtEl>
                                        <p:attrNameLst>
                                          <p:attrName>ppt_y</p:attrName>
                                        </p:attrNameLst>
                                      </p:cBhvr>
                                      <p:tavLst>
                                        <p:tav tm="0">
                                          <p:val>
                                            <p:strVal val="1+#ppt_h/2"/>
                                          </p:val>
                                        </p:tav>
                                        <p:tav tm="100000">
                                          <p:val>
                                            <p:strVal val="#ppt_y"/>
                                          </p:val>
                                        </p:tav>
                                      </p:tavLst>
                                    </p:anim>
                                  </p:childTnLst>
                                </p:cTn>
                              </p:par>
                            </p:childTnLst>
                          </p:cTn>
                        </p:par>
                        <p:par>
                          <p:cTn id="42" fill="hold">
                            <p:stCondLst>
                              <p:cond delay="5450"/>
                            </p:stCondLst>
                            <p:childTnLst>
                              <p:par>
                                <p:cTn id="43" presetID="12" presetClass="entr" presetSubtype="1" fill="hold" nodeType="afterEffect">
                                  <p:stCondLst>
                                    <p:cond delay="0"/>
                                  </p:stCondLst>
                                  <p:childTnLst>
                                    <p:set>
                                      <p:cBhvr>
                                        <p:cTn id="44" dur="1" fill="hold">
                                          <p:stCondLst>
                                            <p:cond delay="0"/>
                                          </p:stCondLst>
                                        </p:cTn>
                                        <p:tgtEl>
                                          <p:spTgt spid="26633"/>
                                        </p:tgtEl>
                                        <p:attrNameLst>
                                          <p:attrName>style.visibility</p:attrName>
                                        </p:attrNameLst>
                                      </p:cBhvr>
                                      <p:to>
                                        <p:strVal val="visible"/>
                                      </p:to>
                                    </p:set>
                                    <p:animEffect transition="in" filter="slide(fromTop)">
                                      <p:cBhvr>
                                        <p:cTn id="45" dur="500"/>
                                        <p:tgtEl>
                                          <p:spTgt spid="26633"/>
                                        </p:tgtEl>
                                      </p:cBhvr>
                                    </p:animEffect>
                                  </p:childTnLst>
                                </p:cTn>
                              </p:par>
                              <p:par>
                                <p:cTn id="46" presetID="12" presetClass="entr" presetSubtype="1" fill="hold" nodeType="withEffect">
                                  <p:stCondLst>
                                    <p:cond delay="0"/>
                                  </p:stCondLst>
                                  <p:childTnLst>
                                    <p:set>
                                      <p:cBhvr>
                                        <p:cTn id="47" dur="1" fill="hold">
                                          <p:stCondLst>
                                            <p:cond delay="0"/>
                                          </p:stCondLst>
                                        </p:cTn>
                                        <p:tgtEl>
                                          <p:spTgt spid="26637"/>
                                        </p:tgtEl>
                                        <p:attrNameLst>
                                          <p:attrName>style.visibility</p:attrName>
                                        </p:attrNameLst>
                                      </p:cBhvr>
                                      <p:to>
                                        <p:strVal val="visible"/>
                                      </p:to>
                                    </p:set>
                                    <p:animEffect transition="in" filter="slide(fromTop)">
                                      <p:cBhvr>
                                        <p:cTn id="48" dur="500"/>
                                        <p:tgtEl>
                                          <p:spTgt spid="26637"/>
                                        </p:tgtEl>
                                      </p:cBhvr>
                                    </p:animEffect>
                                  </p:childTnLst>
                                </p:cTn>
                              </p:par>
                              <p:par>
                                <p:cTn id="49" presetID="12" presetClass="entr" presetSubtype="1" fill="hold" nodeType="withEffect">
                                  <p:stCondLst>
                                    <p:cond delay="0"/>
                                  </p:stCondLst>
                                  <p:childTnLst>
                                    <p:set>
                                      <p:cBhvr>
                                        <p:cTn id="50" dur="1" fill="hold">
                                          <p:stCondLst>
                                            <p:cond delay="0"/>
                                          </p:stCondLst>
                                        </p:cTn>
                                        <p:tgtEl>
                                          <p:spTgt spid="26641"/>
                                        </p:tgtEl>
                                        <p:attrNameLst>
                                          <p:attrName>style.visibility</p:attrName>
                                        </p:attrNameLst>
                                      </p:cBhvr>
                                      <p:to>
                                        <p:strVal val="visible"/>
                                      </p:to>
                                    </p:set>
                                    <p:animEffect transition="in" filter="slide(fromTop)">
                                      <p:cBhvr>
                                        <p:cTn id="51" dur="500"/>
                                        <p:tgtEl>
                                          <p:spTgt spid="26641"/>
                                        </p:tgtEl>
                                      </p:cBhvr>
                                    </p:animEffect>
                                  </p:childTnLst>
                                </p:cTn>
                              </p:par>
                              <p:par>
                                <p:cTn id="52" presetID="12" presetClass="entr" presetSubtype="1"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slide(fromTop)">
                                      <p:cBhvr>
                                        <p:cTn id="54" dur="500"/>
                                        <p:tgtEl>
                                          <p:spTgt spid="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ldLvl="0" animBg="1"/>
      <p:bldP spid="26627" grpId="0" bldLvl="0" animBg="1"/>
      <p:bldP spid="26628" grpId="0" bldLvl="0" animBg="1"/>
      <p:bldP spid="26630" grpId="0" bldLvl="0" animBg="1" autoUpdateAnimBg="0"/>
      <p:bldP spid="26631" grpId="0" bldLvl="0" animBg="1" autoUpdateAnimBg="0"/>
      <p:bldP spid="26632" grpId="0" bldLvl="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ChangeArrowheads="1"/>
          </p:cNvSpPr>
          <p:nvPr/>
        </p:nvSpPr>
        <p:spPr bwMode="auto">
          <a:xfrm>
            <a:off x="1226880" y="382179"/>
            <a:ext cx="9807892" cy="6171275"/>
          </a:xfrm>
          <a:prstGeom prst="roundRect">
            <a:avLst>
              <a:gd name="adj" fmla="val 2713"/>
            </a:avLst>
          </a:prstGeom>
          <a:solidFill>
            <a:schemeClr val="bg1">
              <a:alpha val="70195"/>
            </a:schemeClr>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Arial" panose="020B0604020202020204" pitchFamily="34" charset="0"/>
                <a:ea typeface="楷体" panose="02010609060101010101" charset="-122"/>
              </a:rPr>
              <a:t>“</a:t>
            </a:r>
            <a:r>
              <a:rPr lang="zh-CN" altLang="en-US" sz="3200" b="1">
                <a:latin typeface="Arial" panose="020B0604020202020204" pitchFamily="34" charset="0"/>
                <a:ea typeface="楷体" panose="02010609060101010101" charset="-122"/>
              </a:rPr>
              <a:t>孔子的古代权威是周文王和周公。为了赛过孔子，墨子诉诸传说中禹的权威，据说禹比文王、周公早一千多年。孟子更要胜过墨家，走得更远，回到尧、舜时代，比禹还早。最后，道家为了取得自己的发言权，取消儒、墨的发言权，就诉诸伏羲、神农的权威，据说他们比尧、舜还早若干世纪。</a:t>
            </a:r>
            <a:r>
              <a:rPr lang="en-US" altLang="zh-CN" sz="3200" b="1">
                <a:latin typeface="Arial" panose="020B0604020202020204" pitchFamily="34" charset="0"/>
                <a:ea typeface="楷体" panose="02010609060101010101" charset="-122"/>
              </a:rPr>
              <a:t>”</a:t>
            </a:r>
            <a:endParaRPr lang="en-US" altLang="zh-CN" sz="3200" b="1">
              <a:latin typeface="Arial" panose="020B0604020202020204" pitchFamily="34" charset="0"/>
              <a:ea typeface="楷体" panose="02010609060101010101" charset="-122"/>
            </a:endParaRPr>
          </a:p>
          <a:p>
            <a:pPr eaLnBrk="1" hangingPunct="1">
              <a:buFont typeface="Arial" panose="020B0604020202020204" pitchFamily="34" charset="0"/>
              <a:buNone/>
            </a:pPr>
            <a:r>
              <a:rPr lang="en-US" altLang="zh-CN" sz="3200" b="1">
                <a:latin typeface="Arial" panose="020B0604020202020204" pitchFamily="34" charset="0"/>
                <a:ea typeface="楷体" panose="02010609060101010101" charset="-122"/>
              </a:rPr>
              <a:t>                                   ——</a:t>
            </a:r>
            <a:r>
              <a:rPr lang="zh-CN" altLang="en-US" sz="3200" b="1">
                <a:latin typeface="Arial" panose="020B0604020202020204" pitchFamily="34" charset="0"/>
                <a:ea typeface="楷体" panose="02010609060101010101" charset="-122"/>
              </a:rPr>
              <a:t>冯友兰《中国哲学简史》</a:t>
            </a:r>
            <a:endParaRPr lang="zh-CN" altLang="en-US" sz="3200" b="1">
              <a:latin typeface="Arial" panose="020B0604020202020204" pitchFamily="34" charset="0"/>
              <a:ea typeface="楷体" panose="02010609060101010101" charset="-122"/>
            </a:endParaRPr>
          </a:p>
        </p:txBody>
      </p:sp>
      <p:sp>
        <p:nvSpPr>
          <p:cNvPr id="13315" name="任意多边形 86"/>
          <p:cNvSpPr/>
          <p:nvPr/>
        </p:nvSpPr>
        <p:spPr bwMode="auto">
          <a:xfrm>
            <a:off x="983017" y="382181"/>
            <a:ext cx="243863" cy="550599"/>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6" name="任意多边形 1313"/>
          <p:cNvSpPr/>
          <p:nvPr/>
        </p:nvSpPr>
        <p:spPr bwMode="auto">
          <a:xfrm>
            <a:off x="982980" y="381635"/>
            <a:ext cx="4980305" cy="744220"/>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7" name="AutoShape 5"/>
          <p:cNvSpPr>
            <a:spLocks noChangeArrowheads="1"/>
          </p:cNvSpPr>
          <p:nvPr/>
        </p:nvSpPr>
        <p:spPr bwMode="auto">
          <a:xfrm>
            <a:off x="1099233" y="426001"/>
            <a:ext cx="316260" cy="316260"/>
          </a:xfrm>
          <a:prstGeom prst="star5">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Font typeface="Arial" panose="020B0604020202020204" pitchFamily="34" charset="0"/>
              <a:buNone/>
              <a:defRPr/>
            </a:pPr>
            <a:endParaRPr lang="zh-CN" altLang="en-US"/>
          </a:p>
        </p:txBody>
      </p:sp>
      <p:sp>
        <p:nvSpPr>
          <p:cNvPr id="13319" name="Rectangle 7"/>
          <p:cNvSpPr>
            <a:spLocks noChangeArrowheads="1"/>
          </p:cNvSpPr>
          <p:nvPr/>
        </p:nvSpPr>
        <p:spPr bwMode="auto">
          <a:xfrm>
            <a:off x="2390950" y="1521482"/>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3320" name="Rectangle 8"/>
          <p:cNvSpPr>
            <a:spLocks noChangeArrowheads="1"/>
          </p:cNvSpPr>
          <p:nvPr/>
        </p:nvSpPr>
        <p:spPr bwMode="auto">
          <a:xfrm>
            <a:off x="2543364" y="1502429"/>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1270" name="Text Box 6"/>
          <p:cNvSpPr txBox="1">
            <a:spLocks noChangeArrowheads="1"/>
          </p:cNvSpPr>
          <p:nvPr/>
        </p:nvSpPr>
        <p:spPr bwMode="auto">
          <a:xfrm>
            <a:off x="1611630" y="381635"/>
            <a:ext cx="4049395" cy="516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hlink"/>
                </a:solidFill>
                <a:ea typeface="微软雅黑" panose="020B0503020204020204" pitchFamily="34" charset="-122"/>
              </a:rPr>
              <a:t>百家争鸣</a:t>
            </a:r>
            <a:r>
              <a:rPr lang="en-US" altLang="zh-CN" sz="2800" b="1">
                <a:solidFill>
                  <a:schemeClr val="hlink"/>
                </a:solidFill>
                <a:ea typeface="微软雅黑" panose="020B0503020204020204" pitchFamily="34" charset="-122"/>
              </a:rPr>
              <a:t>——</a:t>
            </a:r>
            <a:r>
              <a:rPr lang="zh-CN" altLang="en-US" sz="2800" b="1">
                <a:solidFill>
                  <a:schemeClr val="hlink"/>
                </a:solidFill>
                <a:ea typeface="微软雅黑" panose="020B0503020204020204" pitchFamily="34" charset="-122"/>
              </a:rPr>
              <a:t>诸家病理</a:t>
            </a:r>
            <a:endParaRPr lang="zh-CN" altLang="en-US" sz="2800" b="1">
              <a:solidFill>
                <a:schemeClr val="hlink"/>
              </a:solidFill>
              <a:ea typeface="微软雅黑" panose="020B0503020204020204" pitchFamily="34" charset="-122"/>
            </a:endParaRPr>
          </a:p>
        </p:txBody>
      </p:sp>
    </p:spTree>
  </p:cSld>
  <p:clrMapOvr>
    <a:masterClrMapping/>
  </p:clrMapOvr>
  <p:transition>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01f1cfebaf1c54bb09[1]"/>
          <p:cNvPicPr>
            <a:picLocks noChangeAspect="1"/>
          </p:cNvPicPr>
          <p:nvPr/>
        </p:nvPicPr>
        <p:blipFill>
          <a:blip r:embed="rId1" cstate="print"/>
          <a:stretch>
            <a:fillRect/>
          </a:stretch>
        </p:blipFill>
        <p:spPr>
          <a:xfrm>
            <a:off x="4824964" y="2613904"/>
            <a:ext cx="2254747" cy="1863834"/>
          </a:xfrm>
          <a:prstGeom prst="rect">
            <a:avLst/>
          </a:prstGeom>
        </p:spPr>
      </p:pic>
      <p:sp>
        <p:nvSpPr>
          <p:cNvPr id="29698" name="AutoShape 2"/>
          <p:cNvSpPr>
            <a:spLocks noChangeArrowheads="1"/>
          </p:cNvSpPr>
          <p:nvPr/>
        </p:nvSpPr>
        <p:spPr bwMode="auto">
          <a:xfrm>
            <a:off x="1226861" y="326680"/>
            <a:ext cx="9807616" cy="5825892"/>
          </a:xfrm>
          <a:prstGeom prst="roundRect">
            <a:avLst>
              <a:gd name="adj" fmla="val 2713"/>
            </a:avLst>
          </a:prstGeom>
          <a:solidFill>
            <a:schemeClr val="bg1">
              <a:alpha val="70195"/>
            </a:schemeClr>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29699" name="任意多边形 86"/>
          <p:cNvSpPr/>
          <p:nvPr/>
        </p:nvSpPr>
        <p:spPr bwMode="auto">
          <a:xfrm>
            <a:off x="983007" y="381934"/>
            <a:ext cx="243857" cy="550583"/>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0" name="任意多边形 1313"/>
          <p:cNvSpPr/>
          <p:nvPr/>
        </p:nvSpPr>
        <p:spPr bwMode="auto">
          <a:xfrm>
            <a:off x="982980" y="383540"/>
            <a:ext cx="4340860" cy="657860"/>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1" name="AutoShape 5"/>
          <p:cNvSpPr>
            <a:spLocks noChangeArrowheads="1"/>
          </p:cNvSpPr>
          <p:nvPr/>
        </p:nvSpPr>
        <p:spPr bwMode="auto">
          <a:xfrm>
            <a:off x="1099220" y="425753"/>
            <a:ext cx="316252" cy="316252"/>
          </a:xfrm>
          <a:prstGeom prst="star5">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Font typeface="Arial" panose="020B0604020202020204" pitchFamily="34" charset="0"/>
              <a:buNone/>
              <a:defRPr/>
            </a:pPr>
            <a:endParaRPr lang="zh-CN" altLang="en-US"/>
          </a:p>
        </p:txBody>
      </p:sp>
      <p:sp>
        <p:nvSpPr>
          <p:cNvPr id="29702" name="Text Box 6"/>
          <p:cNvSpPr txBox="1">
            <a:spLocks noChangeArrowheads="1"/>
          </p:cNvSpPr>
          <p:nvPr/>
        </p:nvSpPr>
        <p:spPr bwMode="auto">
          <a:xfrm>
            <a:off x="1430655" y="375920"/>
            <a:ext cx="3893820" cy="516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4" tIns="43546" rIns="87094" bIns="43546">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hlink"/>
                </a:solidFill>
                <a:ea typeface="微软雅黑" panose="020B0503020204020204" pitchFamily="34" charset="-122"/>
              </a:rPr>
              <a:t>百家争鸣</a:t>
            </a:r>
            <a:r>
              <a:rPr lang="en-US" altLang="zh-CN" sz="2800" b="1">
                <a:solidFill>
                  <a:schemeClr val="hlink"/>
                </a:solidFill>
                <a:ea typeface="微软雅黑" panose="020B0503020204020204" pitchFamily="34" charset="-122"/>
              </a:rPr>
              <a:t>——</a:t>
            </a:r>
            <a:r>
              <a:rPr lang="zh-CN" altLang="en-US" sz="2800" b="1">
                <a:solidFill>
                  <a:schemeClr val="hlink"/>
                </a:solidFill>
                <a:ea typeface="微软雅黑" panose="020B0503020204020204" pitchFamily="34" charset="-122"/>
              </a:rPr>
              <a:t>法家处方</a:t>
            </a:r>
            <a:endParaRPr lang="zh-CN" altLang="en-US" sz="2800" b="1">
              <a:solidFill>
                <a:schemeClr val="hlink"/>
              </a:solidFill>
              <a:ea typeface="微软雅黑" panose="020B0503020204020204" pitchFamily="34" charset="-122"/>
            </a:endParaRPr>
          </a:p>
        </p:txBody>
      </p:sp>
      <p:sp>
        <p:nvSpPr>
          <p:cNvPr id="29703" name="Rectangle 7"/>
          <p:cNvSpPr>
            <a:spLocks noChangeArrowheads="1"/>
          </p:cNvSpPr>
          <p:nvPr/>
        </p:nvSpPr>
        <p:spPr bwMode="auto">
          <a:xfrm>
            <a:off x="2390900" y="1521203"/>
            <a:ext cx="7601473" cy="34368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4" tIns="43546" rIns="87094" bIns="43546"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29704" name="Rectangle 8"/>
          <p:cNvSpPr>
            <a:spLocks noChangeArrowheads="1"/>
          </p:cNvSpPr>
          <p:nvPr/>
        </p:nvSpPr>
        <p:spPr bwMode="auto">
          <a:xfrm>
            <a:off x="2543310" y="1673613"/>
            <a:ext cx="7601473" cy="34368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4" tIns="43546" rIns="87094" bIns="43546"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grpSp>
        <p:nvGrpSpPr>
          <p:cNvPr id="29705" name="Group 9"/>
          <p:cNvGrpSpPr/>
          <p:nvPr/>
        </p:nvGrpSpPr>
        <p:grpSpPr bwMode="auto">
          <a:xfrm>
            <a:off x="4033123" y="1460239"/>
            <a:ext cx="4126514" cy="4122704"/>
            <a:chOff x="0" y="0"/>
            <a:chExt cx="5214" cy="5214"/>
          </a:xfrm>
        </p:grpSpPr>
        <p:sp>
          <p:nvSpPr>
            <p:cNvPr id="2" name="AutoShape 10"/>
            <p:cNvSpPr>
              <a:spLocks noChangeArrowheads="1"/>
            </p:cNvSpPr>
            <p:nvPr/>
          </p:nvSpPr>
          <p:spPr bwMode="auto">
            <a:xfrm rot="2580000">
              <a:off x="0" y="0"/>
              <a:ext cx="5215" cy="5215"/>
            </a:xfrm>
            <a:custGeom>
              <a:avLst/>
              <a:gdLst>
                <a:gd name="T0" fmla="*/ 630 w 21600"/>
                <a:gd name="T1" fmla="*/ 0 h 21600"/>
                <a:gd name="T2" fmla="*/ 293 w 21600"/>
                <a:gd name="T3" fmla="*/ 289 h 21600"/>
                <a:gd name="T4" fmla="*/ 630 w 21600"/>
                <a:gd name="T5" fmla="*/ 302 h 21600"/>
                <a:gd name="T6" fmla="*/ 966 w 21600"/>
                <a:gd name="T7" fmla="*/ 289 h 21600"/>
                <a:gd name="T8" fmla="*/ 0 60000 65536"/>
                <a:gd name="T9" fmla="*/ 0 60000 65536"/>
                <a:gd name="T10" fmla="*/ 0 60000 65536"/>
                <a:gd name="T11" fmla="*/ 0 60000 65536"/>
                <a:gd name="T12" fmla="*/ 1727 w 21600"/>
                <a:gd name="T13" fmla="*/ 0 h 21600"/>
                <a:gd name="T14" fmla="*/ 19873 w 21600"/>
                <a:gd name="T15" fmla="*/ 7749 h 21600"/>
              </a:gdLst>
              <a:ahLst/>
              <a:cxnLst>
                <a:cxn ang="T8">
                  <a:pos x="T0" y="T1"/>
                </a:cxn>
                <a:cxn ang="T9">
                  <a:pos x="T2" y="T3"/>
                </a:cxn>
                <a:cxn ang="T10">
                  <a:pos x="T4" y="T5"/>
                </a:cxn>
                <a:cxn ang="T11">
                  <a:pos x="T6" y="T7"/>
                </a:cxn>
              </a:cxnLst>
              <a:rect l="T12" t="T13" r="T14" b="T15"/>
              <a:pathLst>
                <a:path w="21600" h="21600">
                  <a:moveTo>
                    <a:pt x="6841" y="6804"/>
                  </a:moveTo>
                  <a:cubicBezTo>
                    <a:pt x="7894" y="5760"/>
                    <a:pt x="9317" y="5175"/>
                    <a:pt x="10800" y="5175"/>
                  </a:cubicBezTo>
                  <a:cubicBezTo>
                    <a:pt x="12282" y="5175"/>
                    <a:pt x="13705" y="5760"/>
                    <a:pt x="14758" y="6804"/>
                  </a:cubicBezTo>
                  <a:lnTo>
                    <a:pt x="18401" y="3127"/>
                  </a:lnTo>
                  <a:cubicBezTo>
                    <a:pt x="16378" y="1124"/>
                    <a:pt x="13646" y="0"/>
                    <a:pt x="10799" y="0"/>
                  </a:cubicBezTo>
                  <a:cubicBezTo>
                    <a:pt x="7953" y="0"/>
                    <a:pt x="5221" y="1124"/>
                    <a:pt x="3198" y="3127"/>
                  </a:cubicBezTo>
                  <a:lnTo>
                    <a:pt x="6841" y="6804"/>
                  </a:lnTo>
                  <a:close/>
                </a:path>
              </a:pathLst>
            </a:cu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 name="AutoShape 11"/>
            <p:cNvSpPr>
              <a:spLocks noChangeArrowheads="1"/>
            </p:cNvSpPr>
            <p:nvPr/>
          </p:nvSpPr>
          <p:spPr bwMode="auto">
            <a:xfrm rot="-8220000">
              <a:off x="0" y="0"/>
              <a:ext cx="5215" cy="5215"/>
            </a:xfrm>
            <a:custGeom>
              <a:avLst/>
              <a:gdLst>
                <a:gd name="T0" fmla="*/ 630 w 21600"/>
                <a:gd name="T1" fmla="*/ 0 h 21600"/>
                <a:gd name="T2" fmla="*/ 293 w 21600"/>
                <a:gd name="T3" fmla="*/ 289 h 21600"/>
                <a:gd name="T4" fmla="*/ 630 w 21600"/>
                <a:gd name="T5" fmla="*/ 302 h 21600"/>
                <a:gd name="T6" fmla="*/ 966 w 21600"/>
                <a:gd name="T7" fmla="*/ 289 h 21600"/>
                <a:gd name="T8" fmla="*/ 0 60000 65536"/>
                <a:gd name="T9" fmla="*/ 0 60000 65536"/>
                <a:gd name="T10" fmla="*/ 0 60000 65536"/>
                <a:gd name="T11" fmla="*/ 0 60000 65536"/>
                <a:gd name="T12" fmla="*/ 1727 w 21600"/>
                <a:gd name="T13" fmla="*/ 0 h 21600"/>
                <a:gd name="T14" fmla="*/ 19873 w 21600"/>
                <a:gd name="T15" fmla="*/ 7749 h 21600"/>
              </a:gdLst>
              <a:ahLst/>
              <a:cxnLst>
                <a:cxn ang="T8">
                  <a:pos x="T0" y="T1"/>
                </a:cxn>
                <a:cxn ang="T9">
                  <a:pos x="T2" y="T3"/>
                </a:cxn>
                <a:cxn ang="T10">
                  <a:pos x="T4" y="T5"/>
                </a:cxn>
                <a:cxn ang="T11">
                  <a:pos x="T6" y="T7"/>
                </a:cxn>
              </a:cxnLst>
              <a:rect l="T12" t="T13" r="T14" b="T15"/>
              <a:pathLst>
                <a:path w="21600" h="21600">
                  <a:moveTo>
                    <a:pt x="6841" y="6804"/>
                  </a:moveTo>
                  <a:cubicBezTo>
                    <a:pt x="7894" y="5760"/>
                    <a:pt x="9317" y="5175"/>
                    <a:pt x="10800" y="5175"/>
                  </a:cubicBezTo>
                  <a:cubicBezTo>
                    <a:pt x="12282" y="5175"/>
                    <a:pt x="13705" y="5760"/>
                    <a:pt x="14758" y="6804"/>
                  </a:cubicBezTo>
                  <a:lnTo>
                    <a:pt x="18401" y="3127"/>
                  </a:lnTo>
                  <a:cubicBezTo>
                    <a:pt x="16378" y="1124"/>
                    <a:pt x="13646" y="0"/>
                    <a:pt x="10799" y="0"/>
                  </a:cubicBezTo>
                  <a:cubicBezTo>
                    <a:pt x="7953" y="0"/>
                    <a:pt x="5221" y="1124"/>
                    <a:pt x="3198" y="3127"/>
                  </a:cubicBezTo>
                  <a:lnTo>
                    <a:pt x="6841" y="6804"/>
                  </a:lnTo>
                  <a:close/>
                </a:path>
              </a:pathLst>
            </a:cu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 name="AutoShape 12"/>
            <p:cNvSpPr>
              <a:spLocks noChangeArrowheads="1"/>
            </p:cNvSpPr>
            <p:nvPr/>
          </p:nvSpPr>
          <p:spPr bwMode="auto">
            <a:xfrm rot="-2820000">
              <a:off x="0" y="0"/>
              <a:ext cx="5215" cy="5215"/>
            </a:xfrm>
            <a:custGeom>
              <a:avLst/>
              <a:gdLst>
                <a:gd name="T0" fmla="*/ 630 w 21600"/>
                <a:gd name="T1" fmla="*/ 0 h 21600"/>
                <a:gd name="T2" fmla="*/ 293 w 21600"/>
                <a:gd name="T3" fmla="*/ 289 h 21600"/>
                <a:gd name="T4" fmla="*/ 630 w 21600"/>
                <a:gd name="T5" fmla="*/ 302 h 21600"/>
                <a:gd name="T6" fmla="*/ 966 w 21600"/>
                <a:gd name="T7" fmla="*/ 289 h 21600"/>
                <a:gd name="T8" fmla="*/ 0 60000 65536"/>
                <a:gd name="T9" fmla="*/ 0 60000 65536"/>
                <a:gd name="T10" fmla="*/ 0 60000 65536"/>
                <a:gd name="T11" fmla="*/ 0 60000 65536"/>
                <a:gd name="T12" fmla="*/ 1727 w 21600"/>
                <a:gd name="T13" fmla="*/ 0 h 21600"/>
                <a:gd name="T14" fmla="*/ 19873 w 21600"/>
                <a:gd name="T15" fmla="*/ 7749 h 21600"/>
              </a:gdLst>
              <a:ahLst/>
              <a:cxnLst>
                <a:cxn ang="T8">
                  <a:pos x="T0" y="T1"/>
                </a:cxn>
                <a:cxn ang="T9">
                  <a:pos x="T2" y="T3"/>
                </a:cxn>
                <a:cxn ang="T10">
                  <a:pos x="T4" y="T5"/>
                </a:cxn>
                <a:cxn ang="T11">
                  <a:pos x="T6" y="T7"/>
                </a:cxn>
              </a:cxnLst>
              <a:rect l="T12" t="T13" r="T14" b="T15"/>
              <a:pathLst>
                <a:path w="21600" h="21600">
                  <a:moveTo>
                    <a:pt x="6841" y="6804"/>
                  </a:moveTo>
                  <a:cubicBezTo>
                    <a:pt x="7894" y="5760"/>
                    <a:pt x="9317" y="5175"/>
                    <a:pt x="10800" y="5175"/>
                  </a:cubicBezTo>
                  <a:cubicBezTo>
                    <a:pt x="12282" y="5175"/>
                    <a:pt x="13705" y="5760"/>
                    <a:pt x="14758" y="6804"/>
                  </a:cubicBezTo>
                  <a:lnTo>
                    <a:pt x="18401" y="3127"/>
                  </a:lnTo>
                  <a:cubicBezTo>
                    <a:pt x="16378" y="1124"/>
                    <a:pt x="13646" y="0"/>
                    <a:pt x="10799" y="0"/>
                  </a:cubicBezTo>
                  <a:cubicBezTo>
                    <a:pt x="7953" y="0"/>
                    <a:pt x="5221" y="1124"/>
                    <a:pt x="3198" y="3127"/>
                  </a:cubicBezTo>
                  <a:lnTo>
                    <a:pt x="6841" y="6804"/>
                  </a:lnTo>
                  <a:close/>
                </a:path>
              </a:pathLst>
            </a:cu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 name="AutoShape 13"/>
            <p:cNvSpPr>
              <a:spLocks noChangeArrowheads="1"/>
            </p:cNvSpPr>
            <p:nvPr/>
          </p:nvSpPr>
          <p:spPr bwMode="auto">
            <a:xfrm rot="7980000">
              <a:off x="0" y="0"/>
              <a:ext cx="5215" cy="5215"/>
            </a:xfrm>
            <a:custGeom>
              <a:avLst/>
              <a:gdLst>
                <a:gd name="T0" fmla="*/ 630 w 21600"/>
                <a:gd name="T1" fmla="*/ 0 h 21600"/>
                <a:gd name="T2" fmla="*/ 293 w 21600"/>
                <a:gd name="T3" fmla="*/ 289 h 21600"/>
                <a:gd name="T4" fmla="*/ 630 w 21600"/>
                <a:gd name="T5" fmla="*/ 302 h 21600"/>
                <a:gd name="T6" fmla="*/ 966 w 21600"/>
                <a:gd name="T7" fmla="*/ 289 h 21600"/>
                <a:gd name="T8" fmla="*/ 0 60000 65536"/>
                <a:gd name="T9" fmla="*/ 0 60000 65536"/>
                <a:gd name="T10" fmla="*/ 0 60000 65536"/>
                <a:gd name="T11" fmla="*/ 0 60000 65536"/>
                <a:gd name="T12" fmla="*/ 1727 w 21600"/>
                <a:gd name="T13" fmla="*/ 0 h 21600"/>
                <a:gd name="T14" fmla="*/ 19873 w 21600"/>
                <a:gd name="T15" fmla="*/ 7749 h 21600"/>
              </a:gdLst>
              <a:ahLst/>
              <a:cxnLst>
                <a:cxn ang="T8">
                  <a:pos x="T0" y="T1"/>
                </a:cxn>
                <a:cxn ang="T9">
                  <a:pos x="T2" y="T3"/>
                </a:cxn>
                <a:cxn ang="T10">
                  <a:pos x="T4" y="T5"/>
                </a:cxn>
                <a:cxn ang="T11">
                  <a:pos x="T6" y="T7"/>
                </a:cxn>
              </a:cxnLst>
              <a:rect l="T12" t="T13" r="T14" b="T15"/>
              <a:pathLst>
                <a:path w="21600" h="21600">
                  <a:moveTo>
                    <a:pt x="6841" y="6804"/>
                  </a:moveTo>
                  <a:cubicBezTo>
                    <a:pt x="7894" y="5760"/>
                    <a:pt x="9317" y="5175"/>
                    <a:pt x="10800" y="5175"/>
                  </a:cubicBezTo>
                  <a:cubicBezTo>
                    <a:pt x="12282" y="5175"/>
                    <a:pt x="13705" y="5760"/>
                    <a:pt x="14758" y="6804"/>
                  </a:cubicBezTo>
                  <a:lnTo>
                    <a:pt x="18401" y="3127"/>
                  </a:lnTo>
                  <a:cubicBezTo>
                    <a:pt x="16378" y="1124"/>
                    <a:pt x="13646" y="0"/>
                    <a:pt x="10799" y="0"/>
                  </a:cubicBezTo>
                  <a:cubicBezTo>
                    <a:pt x="7953" y="0"/>
                    <a:pt x="5221" y="1124"/>
                    <a:pt x="3198" y="3127"/>
                  </a:cubicBezTo>
                  <a:lnTo>
                    <a:pt x="6841" y="6804"/>
                  </a:lnTo>
                  <a:close/>
                </a:path>
              </a:pathLst>
            </a:cu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9711" name="未知"/>
          <p:cNvSpPr/>
          <p:nvPr/>
        </p:nvSpPr>
        <p:spPr bwMode="auto">
          <a:xfrm>
            <a:off x="2127992" y="2020345"/>
            <a:ext cx="2747200" cy="220995"/>
          </a:xfrm>
          <a:custGeom>
            <a:avLst/>
            <a:gdLst>
              <a:gd name="T0" fmla="*/ 242607508 w 21600"/>
              <a:gd name="T1" fmla="*/ 1569964 h 21600"/>
              <a:gd name="T2" fmla="*/ 209361269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21600"/>
                </a:moveTo>
                <a:lnTo>
                  <a:pt x="18640" y="0"/>
                </a:lnTo>
                <a:lnTo>
                  <a:pt x="0" y="0"/>
                </a:lnTo>
              </a:path>
            </a:pathLst>
          </a:custGeom>
          <a:noFill/>
          <a:ln w="9525" cap="flat" cmpd="sng">
            <a:solidFill>
              <a:schemeClr val="tx1"/>
            </a:solidFill>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2" name="Text Box 16"/>
          <p:cNvSpPr txBox="1">
            <a:spLocks noChangeArrowheads="1"/>
          </p:cNvSpPr>
          <p:nvPr/>
        </p:nvSpPr>
        <p:spPr bwMode="auto">
          <a:xfrm>
            <a:off x="7568565" y="1521460"/>
            <a:ext cx="3454400" cy="516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4" tIns="43546" rIns="87094" bIns="43546">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latin typeface="楷体" panose="02010609060101010101" charset="-122"/>
                <a:ea typeface="楷体" panose="02010609060101010101" charset="-122"/>
              </a:rPr>
              <a:t>法、术、势相结合</a:t>
            </a:r>
            <a:endParaRPr lang="zh-CN" altLang="en-US" sz="2800" b="1">
              <a:latin typeface="楷体" panose="02010609060101010101" charset="-122"/>
              <a:ea typeface="楷体" panose="02010609060101010101" charset="-122"/>
            </a:endParaRPr>
          </a:p>
        </p:txBody>
      </p:sp>
      <p:sp>
        <p:nvSpPr>
          <p:cNvPr id="29713" name="未知"/>
          <p:cNvSpPr/>
          <p:nvPr/>
        </p:nvSpPr>
        <p:spPr bwMode="auto">
          <a:xfrm flipH="1">
            <a:off x="7348051" y="1972623"/>
            <a:ext cx="2747200" cy="224806"/>
          </a:xfrm>
          <a:custGeom>
            <a:avLst/>
            <a:gdLst>
              <a:gd name="T0" fmla="*/ 242607508 w 21600"/>
              <a:gd name="T1" fmla="*/ 1624567 h 21600"/>
              <a:gd name="T2" fmla="*/ 209361269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21600"/>
                </a:moveTo>
                <a:lnTo>
                  <a:pt x="18640" y="0"/>
                </a:lnTo>
                <a:lnTo>
                  <a:pt x="0" y="0"/>
                </a:lnTo>
              </a:path>
            </a:pathLst>
          </a:custGeom>
          <a:noFill/>
          <a:ln w="9525" cap="flat" cmpd="sng">
            <a:solidFill>
              <a:schemeClr val="tx1"/>
            </a:solidFill>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4" name="Text Box 18"/>
          <p:cNvSpPr txBox="1">
            <a:spLocks noChangeArrowheads="1"/>
          </p:cNvSpPr>
          <p:nvPr/>
        </p:nvSpPr>
        <p:spPr bwMode="auto">
          <a:xfrm>
            <a:off x="2391017" y="4616107"/>
            <a:ext cx="2559463" cy="516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4" tIns="43546" rIns="87094" bIns="43546">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latin typeface="楷体" panose="02010609060101010101" charset="-122"/>
                <a:ea typeface="楷体" panose="02010609060101010101" charset="-122"/>
              </a:rPr>
              <a:t>君主集权</a:t>
            </a:r>
            <a:endParaRPr lang="zh-CN" altLang="en-US" sz="2800" b="1">
              <a:latin typeface="楷体" panose="02010609060101010101" charset="-122"/>
              <a:ea typeface="楷体" panose="02010609060101010101" charset="-122"/>
            </a:endParaRPr>
          </a:p>
        </p:txBody>
      </p:sp>
      <p:sp>
        <p:nvSpPr>
          <p:cNvPr id="29715" name="未知"/>
          <p:cNvSpPr/>
          <p:nvPr/>
        </p:nvSpPr>
        <p:spPr bwMode="auto">
          <a:xfrm flipV="1">
            <a:off x="2127992" y="4798028"/>
            <a:ext cx="2747200" cy="224806"/>
          </a:xfrm>
          <a:custGeom>
            <a:avLst/>
            <a:gdLst>
              <a:gd name="T0" fmla="*/ 242607508 w 21600"/>
              <a:gd name="T1" fmla="*/ 1624567 h 21600"/>
              <a:gd name="T2" fmla="*/ 209361269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21600"/>
                </a:moveTo>
                <a:lnTo>
                  <a:pt x="18640" y="0"/>
                </a:lnTo>
                <a:lnTo>
                  <a:pt x="0" y="0"/>
                </a:lnTo>
              </a:path>
            </a:pathLst>
          </a:custGeom>
          <a:noFill/>
          <a:ln w="9525" cap="flat" cmpd="sng">
            <a:solidFill>
              <a:schemeClr val="tx1"/>
            </a:solidFill>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6" name="未知"/>
          <p:cNvSpPr/>
          <p:nvPr/>
        </p:nvSpPr>
        <p:spPr bwMode="auto">
          <a:xfrm flipH="1" flipV="1">
            <a:off x="7348051" y="4790408"/>
            <a:ext cx="2747200" cy="224806"/>
          </a:xfrm>
          <a:custGeom>
            <a:avLst/>
            <a:gdLst>
              <a:gd name="T0" fmla="*/ 242607508 w 21600"/>
              <a:gd name="T1" fmla="*/ 1624567 h 21600"/>
              <a:gd name="T2" fmla="*/ 209361269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21600"/>
                </a:moveTo>
                <a:lnTo>
                  <a:pt x="18640" y="0"/>
                </a:lnTo>
                <a:lnTo>
                  <a:pt x="0" y="0"/>
                </a:lnTo>
              </a:path>
            </a:pathLst>
          </a:custGeom>
          <a:noFill/>
          <a:ln w="9525" cap="flat" cmpd="sng">
            <a:solidFill>
              <a:schemeClr val="tx1"/>
            </a:solidFill>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7" name="Text Box 21"/>
          <p:cNvSpPr txBox="1">
            <a:spLocks noChangeArrowheads="1"/>
          </p:cNvSpPr>
          <p:nvPr/>
        </p:nvSpPr>
        <p:spPr bwMode="auto">
          <a:xfrm>
            <a:off x="7827943" y="4498312"/>
            <a:ext cx="2557195" cy="516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4" tIns="43546" rIns="87094" bIns="43546">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latin typeface="楷体" panose="02010609060101010101" charset="-122"/>
                <a:ea typeface="楷体" panose="02010609060101010101" charset="-122"/>
              </a:rPr>
              <a:t>变法革新</a:t>
            </a:r>
            <a:endParaRPr lang="zh-CN" altLang="en-US" sz="2800" b="1">
              <a:latin typeface="楷体" panose="02010609060101010101" charset="-122"/>
              <a:ea typeface="楷体" panose="02010609060101010101" charset="-122"/>
            </a:endParaRPr>
          </a:p>
        </p:txBody>
      </p:sp>
      <p:sp>
        <p:nvSpPr>
          <p:cNvPr id="29718" name="Text Box 22"/>
          <p:cNvSpPr txBox="1">
            <a:spLocks noChangeArrowheads="1"/>
          </p:cNvSpPr>
          <p:nvPr/>
        </p:nvSpPr>
        <p:spPr bwMode="auto">
          <a:xfrm>
            <a:off x="1430655" y="1455420"/>
            <a:ext cx="3668395" cy="516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4" tIns="43546" rIns="87094" bIns="43546">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latin typeface="楷体" panose="02010609060101010101" charset="-122"/>
                <a:ea typeface="楷体" panose="02010609060101010101" charset="-122"/>
              </a:rPr>
              <a:t>法家学派的集大成者</a:t>
            </a:r>
            <a:endParaRPr lang="zh-CN" altLang="en-US" sz="2800" b="1">
              <a:latin typeface="楷体" panose="02010609060101010101" charset="-122"/>
              <a:ea typeface="楷体" panose="02010609060101010101" charset="-122"/>
            </a:endParaRPr>
          </a:p>
        </p:txBody>
      </p:sp>
      <p:sp>
        <p:nvSpPr>
          <p:cNvPr id="7" name="文本框 6"/>
          <p:cNvSpPr txBox="1"/>
          <p:nvPr/>
        </p:nvSpPr>
        <p:spPr>
          <a:xfrm>
            <a:off x="5324759" y="3171920"/>
            <a:ext cx="1455420" cy="604520"/>
          </a:xfrm>
          <a:prstGeom prst="rect">
            <a:avLst/>
          </a:prstGeom>
          <a:noFill/>
        </p:spPr>
        <p:txBody>
          <a:bodyPr wrap="none" rtlCol="0">
            <a:spAutoFit/>
          </a:bodyPr>
          <a:lstStyle/>
          <a:p>
            <a:r>
              <a:rPr lang="zh-CN" altLang="en-US" sz="3335" b="1">
                <a:latin typeface="+mj-ea"/>
                <a:ea typeface="+mj-ea"/>
              </a:rPr>
              <a:t>韩非子</a:t>
            </a:r>
            <a:endParaRPr lang="zh-CN" altLang="en-US" sz="3335" b="1">
              <a:latin typeface="+mj-ea"/>
              <a:ea typeface="+mj-ea"/>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p:cTn id="7" dur="500" fill="hold"/>
                                        <p:tgtEl>
                                          <p:spTgt spid="29698"/>
                                        </p:tgtEl>
                                        <p:attrNameLst>
                                          <p:attrName>ppt_w</p:attrName>
                                        </p:attrNameLst>
                                      </p:cBhvr>
                                      <p:tavLst>
                                        <p:tav tm="0">
                                          <p:val>
                                            <p:fltVal val="0"/>
                                          </p:val>
                                        </p:tav>
                                        <p:tav tm="100000">
                                          <p:val>
                                            <p:strVal val="#ppt_w"/>
                                          </p:val>
                                        </p:tav>
                                      </p:tavLst>
                                    </p:anim>
                                    <p:anim calcmode="lin" valueType="num">
                                      <p:cBhvr>
                                        <p:cTn id="8" dur="500" fill="hold"/>
                                        <p:tgtEl>
                                          <p:spTgt spid="29698"/>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29699"/>
                                        </p:tgtEl>
                                        <p:attrNameLst>
                                          <p:attrName>style.visibility</p:attrName>
                                        </p:attrNameLst>
                                      </p:cBhvr>
                                      <p:to>
                                        <p:strVal val="visible"/>
                                      </p:to>
                                    </p:set>
                                    <p:animEffect transition="in" filter="strips(upRight)">
                                      <p:cBhvr>
                                        <p:cTn id="12" dur="500"/>
                                        <p:tgtEl>
                                          <p:spTgt spid="29699"/>
                                        </p:tgtEl>
                                      </p:cBhvr>
                                    </p:animEffect>
                                  </p:childTnLst>
                                </p:cTn>
                              </p:par>
                            </p:childTnLst>
                          </p:cTn>
                        </p:par>
                        <p:par>
                          <p:cTn id="13" fill="hold">
                            <p:stCondLst>
                              <p:cond delay="1000"/>
                            </p:stCondLst>
                            <p:childTnLst>
                              <p:par>
                                <p:cTn id="14" presetID="17" presetClass="entr" presetSubtype="8" fill="hold" grpId="0" nodeType="afterEffect">
                                  <p:stCondLst>
                                    <p:cond delay="0"/>
                                  </p:stCondLst>
                                  <p:childTnLst>
                                    <p:set>
                                      <p:cBhvr>
                                        <p:cTn id="15" dur="1" fill="hold">
                                          <p:stCondLst>
                                            <p:cond delay="0"/>
                                          </p:stCondLst>
                                        </p:cTn>
                                        <p:tgtEl>
                                          <p:spTgt spid="29700"/>
                                        </p:tgtEl>
                                        <p:attrNameLst>
                                          <p:attrName>style.visibility</p:attrName>
                                        </p:attrNameLst>
                                      </p:cBhvr>
                                      <p:to>
                                        <p:strVal val="visible"/>
                                      </p:to>
                                    </p:set>
                                    <p:anim calcmode="lin" valueType="num">
                                      <p:cBhvr>
                                        <p:cTn id="16" dur="500" fill="hold"/>
                                        <p:tgtEl>
                                          <p:spTgt spid="29700"/>
                                        </p:tgtEl>
                                        <p:attrNameLst>
                                          <p:attrName>ppt_x</p:attrName>
                                        </p:attrNameLst>
                                      </p:cBhvr>
                                      <p:tavLst>
                                        <p:tav tm="0">
                                          <p:val>
                                            <p:strVal val="#ppt_x-#ppt_w/2"/>
                                          </p:val>
                                        </p:tav>
                                        <p:tav tm="100000">
                                          <p:val>
                                            <p:strVal val="#ppt_x"/>
                                          </p:val>
                                        </p:tav>
                                      </p:tavLst>
                                    </p:anim>
                                    <p:anim calcmode="lin" valueType="num">
                                      <p:cBhvr>
                                        <p:cTn id="17" dur="500" fill="hold"/>
                                        <p:tgtEl>
                                          <p:spTgt spid="29700"/>
                                        </p:tgtEl>
                                        <p:attrNameLst>
                                          <p:attrName>ppt_y</p:attrName>
                                        </p:attrNameLst>
                                      </p:cBhvr>
                                      <p:tavLst>
                                        <p:tav tm="0">
                                          <p:val>
                                            <p:strVal val="#ppt_y"/>
                                          </p:val>
                                        </p:tav>
                                        <p:tav tm="100000">
                                          <p:val>
                                            <p:strVal val="#ppt_y"/>
                                          </p:val>
                                        </p:tav>
                                      </p:tavLst>
                                    </p:anim>
                                    <p:anim calcmode="lin" valueType="num">
                                      <p:cBhvr>
                                        <p:cTn id="18" dur="500" fill="hold"/>
                                        <p:tgtEl>
                                          <p:spTgt spid="29700"/>
                                        </p:tgtEl>
                                        <p:attrNameLst>
                                          <p:attrName>ppt_w</p:attrName>
                                        </p:attrNameLst>
                                      </p:cBhvr>
                                      <p:tavLst>
                                        <p:tav tm="0">
                                          <p:val>
                                            <p:fltVal val="0"/>
                                          </p:val>
                                        </p:tav>
                                        <p:tav tm="100000">
                                          <p:val>
                                            <p:strVal val="#ppt_w"/>
                                          </p:val>
                                        </p:tav>
                                      </p:tavLst>
                                    </p:anim>
                                    <p:anim calcmode="lin" valueType="num">
                                      <p:cBhvr>
                                        <p:cTn id="19" dur="500" fill="hold"/>
                                        <p:tgtEl>
                                          <p:spTgt spid="29700"/>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23" presetClass="entr" presetSubtype="16" fill="hold" nodeType="afterEffect">
                                  <p:stCondLst>
                                    <p:cond delay="0"/>
                                  </p:stCondLst>
                                  <p:childTnLst>
                                    <p:set>
                                      <p:cBhvr>
                                        <p:cTn id="22" dur="1" fill="hold">
                                          <p:stCondLst>
                                            <p:cond delay="0"/>
                                          </p:stCondLst>
                                        </p:cTn>
                                        <p:tgtEl>
                                          <p:spTgt spid="29701"/>
                                        </p:tgtEl>
                                        <p:attrNameLst>
                                          <p:attrName>style.visibility</p:attrName>
                                        </p:attrNameLst>
                                      </p:cBhvr>
                                      <p:to>
                                        <p:strVal val="visible"/>
                                      </p:to>
                                    </p:set>
                                    <p:anim calcmode="lin" valueType="num">
                                      <p:cBhvr>
                                        <p:cTn id="23" dur="500" fill="hold"/>
                                        <p:tgtEl>
                                          <p:spTgt spid="29701"/>
                                        </p:tgtEl>
                                        <p:attrNameLst>
                                          <p:attrName>ppt_w</p:attrName>
                                        </p:attrNameLst>
                                      </p:cBhvr>
                                      <p:tavLst>
                                        <p:tav tm="0">
                                          <p:val>
                                            <p:fltVal val="0"/>
                                          </p:val>
                                        </p:tav>
                                        <p:tav tm="100000">
                                          <p:val>
                                            <p:strVal val="#ppt_w"/>
                                          </p:val>
                                        </p:tav>
                                      </p:tavLst>
                                    </p:anim>
                                    <p:anim calcmode="lin" valueType="num">
                                      <p:cBhvr>
                                        <p:cTn id="24" dur="500" fill="hold"/>
                                        <p:tgtEl>
                                          <p:spTgt spid="29701"/>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9702"/>
                                        </p:tgtEl>
                                        <p:attrNameLst>
                                          <p:attrName>style.visibility</p:attrName>
                                        </p:attrNameLst>
                                      </p:cBhvr>
                                      <p:to>
                                        <p:strVal val="visible"/>
                                      </p:to>
                                    </p:set>
                                    <p:anim calcmode="lin" valueType="num">
                                      <p:cBhvr>
                                        <p:cTn id="28" dur="500" fill="hold"/>
                                        <p:tgtEl>
                                          <p:spTgt spid="29702"/>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9702"/>
                                        </p:tgtEl>
                                        <p:attrNameLst>
                                          <p:attrName>ppt_y</p:attrName>
                                        </p:attrNameLst>
                                      </p:cBhvr>
                                      <p:tavLst>
                                        <p:tav tm="0">
                                          <p:val>
                                            <p:strVal val="#ppt_y"/>
                                          </p:val>
                                        </p:tav>
                                        <p:tav tm="100000">
                                          <p:val>
                                            <p:strVal val="#ppt_y"/>
                                          </p:val>
                                        </p:tav>
                                      </p:tavLst>
                                    </p:anim>
                                    <p:anim calcmode="lin" valueType="num">
                                      <p:cBhvr>
                                        <p:cTn id="30" dur="500" fill="hold"/>
                                        <p:tgtEl>
                                          <p:spTgt spid="29702"/>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9702"/>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p:tgtEl>
                                          <p:spTgt spid="29702"/>
                                        </p:tgtEl>
                                      </p:cBhvr>
                                    </p:animEffect>
                                  </p:childTnLst>
                                </p:cTn>
                              </p:par>
                            </p:childTnLst>
                          </p:cTn>
                        </p:par>
                        <p:par>
                          <p:cTn id="33" fill="hold">
                            <p:stCondLst>
                              <p:cond delay="2950"/>
                            </p:stCondLst>
                            <p:childTnLst>
                              <p:par>
                                <p:cTn id="34" presetID="20" presetClass="entr" presetSubtype="0" fill="hold" grpId="0" nodeType="afterEffect">
                                  <p:stCondLst>
                                    <p:cond delay="0"/>
                                  </p:stCondLst>
                                  <p:childTnLst>
                                    <p:set>
                                      <p:cBhvr>
                                        <p:cTn id="35" dur="1" fill="hold">
                                          <p:stCondLst>
                                            <p:cond delay="0"/>
                                          </p:stCondLst>
                                        </p:cTn>
                                        <p:tgtEl>
                                          <p:spTgt spid="29703"/>
                                        </p:tgtEl>
                                        <p:attrNameLst>
                                          <p:attrName>style.visibility</p:attrName>
                                        </p:attrNameLst>
                                      </p:cBhvr>
                                      <p:to>
                                        <p:strVal val="visible"/>
                                      </p:to>
                                    </p:set>
                                    <p:animEffect transition="in" filter="wedge">
                                      <p:cBhvr>
                                        <p:cTn id="36" dur="2000"/>
                                        <p:tgtEl>
                                          <p:spTgt spid="2970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Par">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0" presetClass="entr" presetSubtype="0" fill="hold" nodeType="afterEffect">
                                  <p:stCondLst>
                                    <p:cond delay="0"/>
                                  </p:stCondLst>
                                  <p:childTnLst>
                                    <p:set>
                                      <p:cBhvr>
                                        <p:cTn id="47" dur="1" fill="hold">
                                          <p:stCondLst>
                                            <p:cond delay="0"/>
                                          </p:stCondLst>
                                        </p:cTn>
                                        <p:tgtEl>
                                          <p:spTgt spid="29705"/>
                                        </p:tgtEl>
                                        <p:attrNameLst>
                                          <p:attrName>style.visibility</p:attrName>
                                        </p:attrNameLst>
                                      </p:cBhvr>
                                      <p:to>
                                        <p:strVal val="visible"/>
                                      </p:to>
                                    </p:set>
                                    <p:animEffect transition="in" filter="wedge">
                                      <p:cBhvr>
                                        <p:cTn id="48" dur="2000"/>
                                        <p:tgtEl>
                                          <p:spTgt spid="29705"/>
                                        </p:tgtEl>
                                      </p:cBhvr>
                                    </p:animEffect>
                                  </p:childTnLst>
                                </p:cTn>
                              </p:par>
                            </p:childTnLst>
                          </p:cTn>
                        </p:par>
                        <p:par>
                          <p:cTn id="49" fill="hold">
                            <p:stCondLst>
                              <p:cond delay="2500"/>
                            </p:stCondLst>
                            <p:childTnLst>
                              <p:par>
                                <p:cTn id="50" presetID="2" presetClass="entr" presetSubtype="2" fill="hold" grpId="0" nodeType="afterEffect">
                                  <p:stCondLst>
                                    <p:cond delay="0"/>
                                  </p:stCondLst>
                                  <p:childTnLst>
                                    <p:set>
                                      <p:cBhvr>
                                        <p:cTn id="51" dur="1" fill="hold">
                                          <p:stCondLst>
                                            <p:cond delay="0"/>
                                          </p:stCondLst>
                                        </p:cTn>
                                        <p:tgtEl>
                                          <p:spTgt spid="29713"/>
                                        </p:tgtEl>
                                        <p:attrNameLst>
                                          <p:attrName>style.visibility</p:attrName>
                                        </p:attrNameLst>
                                      </p:cBhvr>
                                      <p:to>
                                        <p:strVal val="visible"/>
                                      </p:to>
                                    </p:set>
                                    <p:anim calcmode="lin" valueType="num">
                                      <p:cBhvr additive="base">
                                        <p:cTn id="52" dur="500" fill="hold"/>
                                        <p:tgtEl>
                                          <p:spTgt spid="29713"/>
                                        </p:tgtEl>
                                        <p:attrNameLst>
                                          <p:attrName>ppt_x</p:attrName>
                                        </p:attrNameLst>
                                      </p:cBhvr>
                                      <p:tavLst>
                                        <p:tav tm="0">
                                          <p:val>
                                            <p:strVal val="1+#ppt_w/2"/>
                                          </p:val>
                                        </p:tav>
                                        <p:tav tm="100000">
                                          <p:val>
                                            <p:strVal val="#ppt_x"/>
                                          </p:val>
                                        </p:tav>
                                      </p:tavLst>
                                    </p:anim>
                                    <p:anim calcmode="lin" valueType="num">
                                      <p:cBhvr additive="base">
                                        <p:cTn id="53" dur="500" fill="hold"/>
                                        <p:tgtEl>
                                          <p:spTgt spid="29713"/>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29714"/>
                                        </p:tgtEl>
                                        <p:attrNameLst>
                                          <p:attrName>style.visibility</p:attrName>
                                        </p:attrNameLst>
                                      </p:cBhvr>
                                      <p:to>
                                        <p:strVal val="visible"/>
                                      </p:to>
                                    </p:set>
                                    <p:anim calcmode="lin" valueType="num">
                                      <p:cBhvr additive="base">
                                        <p:cTn id="56" dur="500" fill="hold"/>
                                        <p:tgtEl>
                                          <p:spTgt spid="29714"/>
                                        </p:tgtEl>
                                        <p:attrNameLst>
                                          <p:attrName>ppt_x</p:attrName>
                                        </p:attrNameLst>
                                      </p:cBhvr>
                                      <p:tavLst>
                                        <p:tav tm="0">
                                          <p:val>
                                            <p:strVal val="1+#ppt_w/2"/>
                                          </p:val>
                                        </p:tav>
                                        <p:tav tm="100000">
                                          <p:val>
                                            <p:strVal val="#ppt_x"/>
                                          </p:val>
                                        </p:tav>
                                      </p:tavLst>
                                    </p:anim>
                                    <p:anim calcmode="lin" valueType="num">
                                      <p:cBhvr additive="base">
                                        <p:cTn id="57" dur="500" fill="hold"/>
                                        <p:tgtEl>
                                          <p:spTgt spid="29714"/>
                                        </p:tgtEl>
                                        <p:attrNameLst>
                                          <p:attrName>ppt_y</p:attrName>
                                        </p:attrNameLst>
                                      </p:cBhvr>
                                      <p:tavLst>
                                        <p:tav tm="0">
                                          <p:val>
                                            <p:strVal val="#ppt_y"/>
                                          </p:val>
                                        </p:tav>
                                        <p:tav tm="100000">
                                          <p:val>
                                            <p:strVal val="#ppt_y"/>
                                          </p:val>
                                        </p:tav>
                                      </p:tavLst>
                                    </p:anim>
                                  </p:childTnLst>
                                </p:cTn>
                              </p:par>
                            </p:childTnLst>
                          </p:cTn>
                        </p:par>
                        <p:par>
                          <p:cTn id="58" fill="hold">
                            <p:stCondLst>
                              <p:cond delay="3000"/>
                            </p:stCondLst>
                            <p:childTnLst>
                              <p:par>
                                <p:cTn id="59" presetID="2" presetClass="entr" presetSubtype="2" fill="hold" grpId="0" nodeType="afterEffect">
                                  <p:stCondLst>
                                    <p:cond delay="0"/>
                                  </p:stCondLst>
                                  <p:childTnLst>
                                    <p:set>
                                      <p:cBhvr>
                                        <p:cTn id="60" dur="1" fill="hold">
                                          <p:stCondLst>
                                            <p:cond delay="0"/>
                                          </p:stCondLst>
                                        </p:cTn>
                                        <p:tgtEl>
                                          <p:spTgt spid="29716"/>
                                        </p:tgtEl>
                                        <p:attrNameLst>
                                          <p:attrName>style.visibility</p:attrName>
                                        </p:attrNameLst>
                                      </p:cBhvr>
                                      <p:to>
                                        <p:strVal val="visible"/>
                                      </p:to>
                                    </p:set>
                                    <p:anim calcmode="lin" valueType="num">
                                      <p:cBhvr additive="base">
                                        <p:cTn id="61" dur="500" fill="hold"/>
                                        <p:tgtEl>
                                          <p:spTgt spid="29716"/>
                                        </p:tgtEl>
                                        <p:attrNameLst>
                                          <p:attrName>ppt_x</p:attrName>
                                        </p:attrNameLst>
                                      </p:cBhvr>
                                      <p:tavLst>
                                        <p:tav tm="0">
                                          <p:val>
                                            <p:strVal val="1+#ppt_w/2"/>
                                          </p:val>
                                        </p:tav>
                                        <p:tav tm="100000">
                                          <p:val>
                                            <p:strVal val="#ppt_x"/>
                                          </p:val>
                                        </p:tav>
                                      </p:tavLst>
                                    </p:anim>
                                    <p:anim calcmode="lin" valueType="num">
                                      <p:cBhvr additive="base">
                                        <p:cTn id="62" dur="500" fill="hold"/>
                                        <p:tgtEl>
                                          <p:spTgt spid="29716"/>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29718"/>
                                        </p:tgtEl>
                                        <p:attrNameLst>
                                          <p:attrName>style.visibility</p:attrName>
                                        </p:attrNameLst>
                                      </p:cBhvr>
                                      <p:to>
                                        <p:strVal val="visible"/>
                                      </p:to>
                                    </p:set>
                                    <p:anim calcmode="lin" valueType="num">
                                      <p:cBhvr additive="base">
                                        <p:cTn id="65" dur="500" fill="hold"/>
                                        <p:tgtEl>
                                          <p:spTgt spid="29718"/>
                                        </p:tgtEl>
                                        <p:attrNameLst>
                                          <p:attrName>ppt_x</p:attrName>
                                        </p:attrNameLst>
                                      </p:cBhvr>
                                      <p:tavLst>
                                        <p:tav tm="0">
                                          <p:val>
                                            <p:strVal val="1+#ppt_w/2"/>
                                          </p:val>
                                        </p:tav>
                                        <p:tav tm="100000">
                                          <p:val>
                                            <p:strVal val="#ppt_x"/>
                                          </p:val>
                                        </p:tav>
                                      </p:tavLst>
                                    </p:anim>
                                    <p:anim calcmode="lin" valueType="num">
                                      <p:cBhvr additive="base">
                                        <p:cTn id="66" dur="500" fill="hold"/>
                                        <p:tgtEl>
                                          <p:spTgt spid="29718"/>
                                        </p:tgtEl>
                                        <p:attrNameLst>
                                          <p:attrName>ppt_y</p:attrName>
                                        </p:attrNameLst>
                                      </p:cBhvr>
                                      <p:tavLst>
                                        <p:tav tm="0">
                                          <p:val>
                                            <p:strVal val="#ppt_y"/>
                                          </p:val>
                                        </p:tav>
                                        <p:tav tm="100000">
                                          <p:val>
                                            <p:strVal val="#ppt_y"/>
                                          </p:val>
                                        </p:tav>
                                      </p:tavLst>
                                    </p:anim>
                                  </p:childTnLst>
                                </p:cTn>
                              </p:par>
                            </p:childTnLst>
                          </p:cTn>
                        </p:par>
                        <p:par>
                          <p:cTn id="67" fill="hold">
                            <p:stCondLst>
                              <p:cond delay="3500"/>
                            </p:stCondLst>
                            <p:childTnLst>
                              <p:par>
                                <p:cTn id="68" presetID="2" presetClass="entr" presetSubtype="8" fill="hold" grpId="0" nodeType="afterEffect">
                                  <p:stCondLst>
                                    <p:cond delay="0"/>
                                  </p:stCondLst>
                                  <p:childTnLst>
                                    <p:set>
                                      <p:cBhvr>
                                        <p:cTn id="69" dur="1" fill="hold">
                                          <p:stCondLst>
                                            <p:cond delay="0"/>
                                          </p:stCondLst>
                                        </p:cTn>
                                        <p:tgtEl>
                                          <p:spTgt spid="29711"/>
                                        </p:tgtEl>
                                        <p:attrNameLst>
                                          <p:attrName>style.visibility</p:attrName>
                                        </p:attrNameLst>
                                      </p:cBhvr>
                                      <p:to>
                                        <p:strVal val="visible"/>
                                      </p:to>
                                    </p:set>
                                    <p:anim calcmode="lin" valueType="num">
                                      <p:cBhvr additive="base">
                                        <p:cTn id="70" dur="500" fill="hold"/>
                                        <p:tgtEl>
                                          <p:spTgt spid="29711"/>
                                        </p:tgtEl>
                                        <p:attrNameLst>
                                          <p:attrName>ppt_x</p:attrName>
                                        </p:attrNameLst>
                                      </p:cBhvr>
                                      <p:tavLst>
                                        <p:tav tm="0">
                                          <p:val>
                                            <p:strVal val="0-#ppt_w/2"/>
                                          </p:val>
                                        </p:tav>
                                        <p:tav tm="100000">
                                          <p:val>
                                            <p:strVal val="#ppt_x"/>
                                          </p:val>
                                        </p:tav>
                                      </p:tavLst>
                                    </p:anim>
                                    <p:anim calcmode="lin" valueType="num">
                                      <p:cBhvr additive="base">
                                        <p:cTn id="71" dur="500" fill="hold"/>
                                        <p:tgtEl>
                                          <p:spTgt spid="29711"/>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0"/>
                                  </p:stCondLst>
                                  <p:childTnLst>
                                    <p:set>
                                      <p:cBhvr>
                                        <p:cTn id="73" dur="1" fill="hold">
                                          <p:stCondLst>
                                            <p:cond delay="0"/>
                                          </p:stCondLst>
                                        </p:cTn>
                                        <p:tgtEl>
                                          <p:spTgt spid="29712"/>
                                        </p:tgtEl>
                                        <p:attrNameLst>
                                          <p:attrName>style.visibility</p:attrName>
                                        </p:attrNameLst>
                                      </p:cBhvr>
                                      <p:to>
                                        <p:strVal val="visible"/>
                                      </p:to>
                                    </p:set>
                                    <p:anim calcmode="lin" valueType="num">
                                      <p:cBhvr additive="base">
                                        <p:cTn id="74" dur="500" fill="hold"/>
                                        <p:tgtEl>
                                          <p:spTgt spid="29712"/>
                                        </p:tgtEl>
                                        <p:attrNameLst>
                                          <p:attrName>ppt_x</p:attrName>
                                        </p:attrNameLst>
                                      </p:cBhvr>
                                      <p:tavLst>
                                        <p:tav tm="0">
                                          <p:val>
                                            <p:strVal val="0-#ppt_w/2"/>
                                          </p:val>
                                        </p:tav>
                                        <p:tav tm="100000">
                                          <p:val>
                                            <p:strVal val="#ppt_x"/>
                                          </p:val>
                                        </p:tav>
                                      </p:tavLst>
                                    </p:anim>
                                    <p:anim calcmode="lin" valueType="num">
                                      <p:cBhvr additive="base">
                                        <p:cTn id="75" dur="500" fill="hold"/>
                                        <p:tgtEl>
                                          <p:spTgt spid="29712"/>
                                        </p:tgtEl>
                                        <p:attrNameLst>
                                          <p:attrName>ppt_y</p:attrName>
                                        </p:attrNameLst>
                                      </p:cBhvr>
                                      <p:tavLst>
                                        <p:tav tm="0">
                                          <p:val>
                                            <p:strVal val="#ppt_y"/>
                                          </p:val>
                                        </p:tav>
                                        <p:tav tm="100000">
                                          <p:val>
                                            <p:strVal val="#ppt_y"/>
                                          </p:val>
                                        </p:tav>
                                      </p:tavLst>
                                    </p:anim>
                                  </p:childTnLst>
                                </p:cTn>
                              </p:par>
                            </p:childTnLst>
                          </p:cTn>
                        </p:par>
                        <p:par>
                          <p:cTn id="76" fill="hold">
                            <p:stCondLst>
                              <p:cond delay="4000"/>
                            </p:stCondLst>
                            <p:childTnLst>
                              <p:par>
                                <p:cTn id="77" presetID="2" presetClass="entr" presetSubtype="8" fill="hold" grpId="0" nodeType="afterEffect">
                                  <p:stCondLst>
                                    <p:cond delay="0"/>
                                  </p:stCondLst>
                                  <p:childTnLst>
                                    <p:set>
                                      <p:cBhvr>
                                        <p:cTn id="78" dur="1" fill="hold">
                                          <p:stCondLst>
                                            <p:cond delay="0"/>
                                          </p:stCondLst>
                                        </p:cTn>
                                        <p:tgtEl>
                                          <p:spTgt spid="29715"/>
                                        </p:tgtEl>
                                        <p:attrNameLst>
                                          <p:attrName>style.visibility</p:attrName>
                                        </p:attrNameLst>
                                      </p:cBhvr>
                                      <p:to>
                                        <p:strVal val="visible"/>
                                      </p:to>
                                    </p:set>
                                    <p:anim calcmode="lin" valueType="num">
                                      <p:cBhvr additive="base">
                                        <p:cTn id="79" dur="500" fill="hold"/>
                                        <p:tgtEl>
                                          <p:spTgt spid="29715"/>
                                        </p:tgtEl>
                                        <p:attrNameLst>
                                          <p:attrName>ppt_x</p:attrName>
                                        </p:attrNameLst>
                                      </p:cBhvr>
                                      <p:tavLst>
                                        <p:tav tm="0">
                                          <p:val>
                                            <p:strVal val="0-#ppt_w/2"/>
                                          </p:val>
                                        </p:tav>
                                        <p:tav tm="100000">
                                          <p:val>
                                            <p:strVal val="#ppt_x"/>
                                          </p:val>
                                        </p:tav>
                                      </p:tavLst>
                                    </p:anim>
                                    <p:anim calcmode="lin" valueType="num">
                                      <p:cBhvr additive="base">
                                        <p:cTn id="80" dur="500" fill="hold"/>
                                        <p:tgtEl>
                                          <p:spTgt spid="29715"/>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9717"/>
                                        </p:tgtEl>
                                        <p:attrNameLst>
                                          <p:attrName>style.visibility</p:attrName>
                                        </p:attrNameLst>
                                      </p:cBhvr>
                                      <p:to>
                                        <p:strVal val="visible"/>
                                      </p:to>
                                    </p:set>
                                    <p:anim calcmode="lin" valueType="num">
                                      <p:cBhvr additive="base">
                                        <p:cTn id="83" dur="500" fill="hold"/>
                                        <p:tgtEl>
                                          <p:spTgt spid="29717"/>
                                        </p:tgtEl>
                                        <p:attrNameLst>
                                          <p:attrName>ppt_x</p:attrName>
                                        </p:attrNameLst>
                                      </p:cBhvr>
                                      <p:tavLst>
                                        <p:tav tm="0">
                                          <p:val>
                                            <p:strVal val="0-#ppt_w/2"/>
                                          </p:val>
                                        </p:tav>
                                        <p:tav tm="100000">
                                          <p:val>
                                            <p:strVal val="#ppt_x"/>
                                          </p:val>
                                        </p:tav>
                                      </p:tavLst>
                                    </p:anim>
                                    <p:anim calcmode="lin" valueType="num">
                                      <p:cBhvr additive="base">
                                        <p:cTn id="84" dur="500" fill="hold"/>
                                        <p:tgtEl>
                                          <p:spTgt spid="297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ldLvl="0" animBg="1"/>
      <p:bldP spid="29699" grpId="0" bldLvl="0" animBg="1"/>
      <p:bldP spid="29700" grpId="0" bldLvl="0" animBg="1"/>
      <p:bldP spid="29702" grpId="0" bldLvl="0" animBg="1" autoUpdateAnimBg="0"/>
      <p:bldP spid="29703" grpId="0" bldLvl="0" animBg="1" autoUpdateAnimBg="0"/>
      <p:bldP spid="29711" grpId="0" bldLvl="0" animBg="1"/>
      <p:bldP spid="29712" grpId="0" bldLvl="0" animBg="1" autoUpdateAnimBg="0"/>
      <p:bldP spid="29713" grpId="0" bldLvl="0" animBg="1"/>
      <p:bldP spid="29714" grpId="0" bldLvl="0" animBg="1" autoUpdateAnimBg="0"/>
      <p:bldP spid="29715" grpId="0" bldLvl="0" animBg="1"/>
      <p:bldP spid="29716" grpId="0" bldLvl="0" animBg="1"/>
      <p:bldP spid="29717" grpId="0" bldLvl="0" animBg="1" autoUpdateAnimBg="0"/>
      <p:bldP spid="29718" grpId="0" bldLvl="0" animBg="1" autoUpdateAnimBg="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ChangeArrowheads="1"/>
          </p:cNvSpPr>
          <p:nvPr/>
        </p:nvSpPr>
        <p:spPr bwMode="auto">
          <a:xfrm>
            <a:off x="878205" y="382270"/>
            <a:ext cx="10156190" cy="6171565"/>
          </a:xfrm>
          <a:prstGeom prst="roundRect">
            <a:avLst>
              <a:gd name="adj" fmla="val 2713"/>
            </a:avLst>
          </a:prstGeom>
          <a:solidFill>
            <a:schemeClr val="bg1">
              <a:alpha val="70195"/>
            </a:schemeClr>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360" b="1">
                <a:latin typeface="Arial" panose="020B0604020202020204" pitchFamily="34" charset="0"/>
                <a:ea typeface="楷体" panose="02010609060101010101" charset="-122"/>
              </a:rPr>
              <a:t>“</a:t>
            </a:r>
            <a:r>
              <a:rPr lang="zh-CN" altLang="en-US" sz="3360" b="1">
                <a:latin typeface="Arial" panose="020B0604020202020204" pitchFamily="34" charset="0"/>
                <a:ea typeface="楷体" panose="02010609060101010101" charset="-122"/>
              </a:rPr>
              <a:t>圣人苟可以强国，不法其故；苟可以利民，不循其礼</a:t>
            </a:r>
            <a:r>
              <a:rPr lang="en-US" altLang="zh-CN" sz="3360" b="1">
                <a:latin typeface="Arial" panose="020B0604020202020204" pitchFamily="34" charset="0"/>
                <a:ea typeface="楷体" panose="02010609060101010101" charset="-122"/>
              </a:rPr>
              <a:t>”——</a:t>
            </a:r>
            <a:r>
              <a:rPr lang="zh-CN" altLang="en-US" sz="3360" b="1">
                <a:latin typeface="Arial" panose="020B0604020202020204" pitchFamily="34" charset="0"/>
                <a:ea typeface="楷体" panose="02010609060101010101" charset="-122"/>
              </a:rPr>
              <a:t>《商君书·更法》</a:t>
            </a:r>
            <a:endParaRPr lang="zh-CN" altLang="en-US" sz="3360" b="1">
              <a:latin typeface="Arial" panose="020B0604020202020204" pitchFamily="34" charset="0"/>
              <a:ea typeface="楷体" panose="02010609060101010101" charset="-122"/>
            </a:endParaRPr>
          </a:p>
          <a:p>
            <a:pPr eaLnBrk="1" hangingPunct="1">
              <a:buFont typeface="Arial" panose="020B0604020202020204" pitchFamily="34" charset="0"/>
              <a:buNone/>
            </a:pPr>
            <a:r>
              <a:rPr lang="en-US" altLang="zh-CN" sz="3360" b="1">
                <a:latin typeface="Arial" panose="020B0604020202020204" pitchFamily="34" charset="0"/>
                <a:ea typeface="楷体" panose="02010609060101010101" charset="-122"/>
              </a:rPr>
              <a:t>“</a:t>
            </a:r>
            <a:r>
              <a:rPr lang="zh-CN" altLang="en-US" sz="3360" b="1">
                <a:latin typeface="Arial" panose="020B0604020202020204" pitchFamily="34" charset="0"/>
                <a:ea typeface="楷体" panose="02010609060101010101" charset="-122"/>
              </a:rPr>
              <a:t>法不阿贵……刑过不避大臣，赏罚不遗大夫。</a:t>
            </a:r>
            <a:r>
              <a:rPr lang="en-US" altLang="zh-CN" sz="3360" b="1">
                <a:latin typeface="Arial" panose="020B0604020202020204" pitchFamily="34" charset="0"/>
                <a:ea typeface="楷体" panose="02010609060101010101" charset="-122"/>
              </a:rPr>
              <a:t>”</a:t>
            </a:r>
            <a:endParaRPr lang="en-US" altLang="zh-CN" sz="3360" b="1">
              <a:latin typeface="Arial" panose="020B0604020202020204" pitchFamily="34" charset="0"/>
              <a:ea typeface="楷体" panose="02010609060101010101" charset="-122"/>
            </a:endParaRPr>
          </a:p>
          <a:p>
            <a:pPr eaLnBrk="1" hangingPunct="1">
              <a:buFont typeface="Arial" panose="020B0604020202020204" pitchFamily="34" charset="0"/>
              <a:buNone/>
            </a:pPr>
            <a:r>
              <a:rPr lang="en-US" altLang="zh-CN" sz="3360" b="1">
                <a:latin typeface="Arial" panose="020B0604020202020204" pitchFamily="34" charset="0"/>
                <a:ea typeface="楷体" panose="02010609060101010101" charset="-122"/>
              </a:rPr>
              <a:t>                                 ————</a:t>
            </a:r>
            <a:r>
              <a:rPr lang="zh-CN" altLang="en-US" sz="3360" b="1">
                <a:latin typeface="Arial" panose="020B0604020202020204" pitchFamily="34" charset="0"/>
                <a:ea typeface="楷体" panose="02010609060101010101" charset="-122"/>
              </a:rPr>
              <a:t>《韩非子》</a:t>
            </a:r>
            <a:endParaRPr lang="zh-CN" altLang="en-US" sz="3360" b="1">
              <a:latin typeface="Arial" panose="020B0604020202020204" pitchFamily="34" charset="0"/>
              <a:ea typeface="楷体" panose="02010609060101010101" charset="-122"/>
            </a:endParaRPr>
          </a:p>
          <a:p>
            <a:pPr eaLnBrk="1" hangingPunct="1">
              <a:buFont typeface="Arial" panose="020B0604020202020204" pitchFamily="34" charset="0"/>
              <a:buNone/>
            </a:pPr>
            <a:endParaRPr lang="zh-CN" altLang="en-US" sz="3360" b="1">
              <a:latin typeface="Arial" panose="020B0604020202020204" pitchFamily="34" charset="0"/>
              <a:ea typeface="楷体" panose="02010609060101010101" charset="-122"/>
            </a:endParaRPr>
          </a:p>
        </p:txBody>
      </p:sp>
      <p:sp>
        <p:nvSpPr>
          <p:cNvPr id="13315" name="任意多边形 86"/>
          <p:cNvSpPr/>
          <p:nvPr/>
        </p:nvSpPr>
        <p:spPr bwMode="auto">
          <a:xfrm>
            <a:off x="983017" y="382181"/>
            <a:ext cx="243863" cy="550599"/>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6" name="任意多边形 1313"/>
          <p:cNvSpPr/>
          <p:nvPr/>
        </p:nvSpPr>
        <p:spPr bwMode="auto">
          <a:xfrm>
            <a:off x="982980" y="381635"/>
            <a:ext cx="4003040" cy="866140"/>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7" name="AutoShape 5"/>
          <p:cNvSpPr>
            <a:spLocks noChangeArrowheads="1"/>
          </p:cNvSpPr>
          <p:nvPr/>
        </p:nvSpPr>
        <p:spPr bwMode="auto">
          <a:xfrm>
            <a:off x="1099233" y="426001"/>
            <a:ext cx="316260" cy="316260"/>
          </a:xfrm>
          <a:prstGeom prst="star5">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Font typeface="Arial" panose="020B0604020202020204" pitchFamily="34" charset="0"/>
              <a:buNone/>
              <a:defRPr/>
            </a:pPr>
            <a:endParaRPr lang="zh-CN" altLang="en-US"/>
          </a:p>
        </p:txBody>
      </p:sp>
      <p:sp>
        <p:nvSpPr>
          <p:cNvPr id="13319" name="Rectangle 7"/>
          <p:cNvSpPr>
            <a:spLocks noChangeArrowheads="1"/>
          </p:cNvSpPr>
          <p:nvPr/>
        </p:nvSpPr>
        <p:spPr bwMode="auto">
          <a:xfrm>
            <a:off x="2390950" y="1521482"/>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3320" name="Rectangle 8"/>
          <p:cNvSpPr>
            <a:spLocks noChangeArrowheads="1"/>
          </p:cNvSpPr>
          <p:nvPr/>
        </p:nvSpPr>
        <p:spPr bwMode="auto">
          <a:xfrm>
            <a:off x="2543364" y="1502429"/>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1270" name="Text Box 6"/>
          <p:cNvSpPr txBox="1">
            <a:spLocks noChangeArrowheads="1"/>
          </p:cNvSpPr>
          <p:nvPr/>
        </p:nvSpPr>
        <p:spPr bwMode="auto">
          <a:xfrm>
            <a:off x="982980" y="556260"/>
            <a:ext cx="4049395" cy="516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hlink"/>
                </a:solidFill>
                <a:ea typeface="微软雅黑" panose="020B0503020204020204" pitchFamily="34" charset="-122"/>
              </a:rPr>
              <a:t>百家争鸣</a:t>
            </a:r>
            <a:r>
              <a:rPr lang="en-US" altLang="zh-CN" sz="2800" b="1">
                <a:solidFill>
                  <a:schemeClr val="hlink"/>
                </a:solidFill>
                <a:ea typeface="微软雅黑" panose="020B0503020204020204" pitchFamily="34" charset="-122"/>
              </a:rPr>
              <a:t>——</a:t>
            </a:r>
            <a:r>
              <a:rPr lang="zh-CN" altLang="en-US" sz="2800" b="1">
                <a:solidFill>
                  <a:schemeClr val="hlink"/>
                </a:solidFill>
                <a:ea typeface="微软雅黑" panose="020B0503020204020204" pitchFamily="34" charset="-122"/>
              </a:rPr>
              <a:t>法家病理</a:t>
            </a:r>
            <a:endParaRPr lang="zh-CN" altLang="en-US" sz="2800" b="1">
              <a:solidFill>
                <a:schemeClr val="hlink"/>
              </a:solidFill>
              <a:ea typeface="微软雅黑" panose="020B0503020204020204" pitchFamily="34" charset="-122"/>
            </a:endParaRPr>
          </a:p>
        </p:txBody>
      </p:sp>
      <p:sp>
        <p:nvSpPr>
          <p:cNvPr id="2" name="文本框 1"/>
          <p:cNvSpPr txBox="1"/>
          <p:nvPr/>
        </p:nvSpPr>
        <p:spPr>
          <a:xfrm>
            <a:off x="1226880" y="4939382"/>
            <a:ext cx="9836089" cy="534035"/>
          </a:xfrm>
          <a:prstGeom prst="rect">
            <a:avLst/>
          </a:prstGeom>
          <a:solidFill>
            <a:schemeClr val="accent2">
              <a:lumMod val="75000"/>
            </a:schemeClr>
          </a:solidFill>
        </p:spPr>
        <p:txBody>
          <a:bodyPr wrap="square" rtlCol="0">
            <a:spAutoFit/>
          </a:bodyPr>
          <a:lstStyle/>
          <a:p>
            <a:r>
              <a:rPr lang="zh-CN" altLang="en-US" sz="2880" b="1">
                <a:solidFill>
                  <a:srgbClr val="FFC000"/>
                </a:solidFill>
                <a:latin typeface="微软雅黑" panose="020B0503020204020204" pitchFamily="34" charset="-122"/>
                <a:ea typeface="微软雅黑" panose="020B0503020204020204" pitchFamily="34" charset="-122"/>
              </a:rPr>
              <a:t>试图建立一个以法律为标准的功利型社会</a:t>
            </a:r>
            <a:endParaRPr lang="zh-CN" altLang="en-US" sz="2880" b="1">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transition advClick="0" advTm="10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270"/>
                                        </p:tgtEl>
                                        <p:attrNameLst>
                                          <p:attrName>style.visibility</p:attrName>
                                        </p:attrNameLst>
                                      </p:cBhvr>
                                      <p:to>
                                        <p:strVal val="visible"/>
                                      </p:to>
                                    </p:set>
                                    <p:anim calcmode="lin" valueType="num">
                                      <p:cBhvr>
                                        <p:cTn id="7" dur="500" fill="hold"/>
                                        <p:tgtEl>
                                          <p:spTgt spid="1127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270"/>
                                        </p:tgtEl>
                                        <p:attrNameLst>
                                          <p:attrName>ppt_y</p:attrName>
                                        </p:attrNameLst>
                                      </p:cBhvr>
                                      <p:tavLst>
                                        <p:tav tm="0">
                                          <p:val>
                                            <p:strVal val="#ppt_y"/>
                                          </p:val>
                                        </p:tav>
                                        <p:tav tm="100000">
                                          <p:val>
                                            <p:strVal val="#ppt_y"/>
                                          </p:val>
                                        </p:tav>
                                      </p:tavLst>
                                    </p:anim>
                                    <p:anim calcmode="lin" valueType="num">
                                      <p:cBhvr>
                                        <p:cTn id="9" dur="500" fill="hold"/>
                                        <p:tgtEl>
                                          <p:spTgt spid="1127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2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p:tgtEl>
                                          <p:spTgt spid="11270"/>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13314">
                                            <p:txEl>
                                              <p:pRg st="0" end="0"/>
                                            </p:txEl>
                                          </p:spTgt>
                                        </p:tgtEl>
                                        <p:attrNameLst>
                                          <p:attrName>style.visibility</p:attrName>
                                        </p:attrNameLst>
                                      </p:cBhvr>
                                      <p:to>
                                        <p:strVal val="visible"/>
                                      </p:to>
                                    </p:set>
                                    <p:anim calcmode="lin" valueType="num">
                                      <p:cBhvr>
                                        <p:cTn id="16" dur="500" fill="hold"/>
                                        <p:tgtEl>
                                          <p:spTgt spid="13314">
                                            <p:txEl>
                                              <p:pRg st="0" end="0"/>
                                            </p:txEl>
                                          </p:spTgt>
                                        </p:tgtEl>
                                        <p:attrNameLst>
                                          <p:attrName>ppt_w</p:attrName>
                                        </p:attrNameLst>
                                      </p:cBhvr>
                                      <p:tavLst>
                                        <p:tav tm="0">
                                          <p:val>
                                            <p:strVal val="#ppt_w*0.05"/>
                                          </p:val>
                                        </p:tav>
                                        <p:tav tm="100000">
                                          <p:val>
                                            <p:strVal val="#ppt_w"/>
                                          </p:val>
                                        </p:tav>
                                      </p:tavLst>
                                    </p:anim>
                                    <p:anim calcmode="lin" valueType="num">
                                      <p:cBhvr>
                                        <p:cTn id="17" dur="500" fill="hold"/>
                                        <p:tgtEl>
                                          <p:spTgt spid="13314">
                                            <p:txEl>
                                              <p:pRg st="0" end="0"/>
                                            </p:txEl>
                                          </p:spTgt>
                                        </p:tgtEl>
                                        <p:attrNameLst>
                                          <p:attrName>ppt_h</p:attrName>
                                        </p:attrNameLst>
                                      </p:cBhvr>
                                      <p:tavLst>
                                        <p:tav tm="0">
                                          <p:val>
                                            <p:strVal val="#ppt_h"/>
                                          </p:val>
                                        </p:tav>
                                        <p:tav tm="100000">
                                          <p:val>
                                            <p:strVal val="#ppt_h"/>
                                          </p:val>
                                        </p:tav>
                                      </p:tavLst>
                                    </p:anim>
                                    <p:anim calcmode="lin" valueType="num">
                                      <p:cBhvr>
                                        <p:cTn id="18" dur="500" fill="hold"/>
                                        <p:tgtEl>
                                          <p:spTgt spid="13314">
                                            <p:txEl>
                                              <p:pRg st="0" end="0"/>
                                            </p:txEl>
                                          </p:spTgt>
                                        </p:tgtEl>
                                        <p:attrNameLst>
                                          <p:attrName>ppt_x</p:attrName>
                                        </p:attrNameLst>
                                      </p:cBhvr>
                                      <p:tavLst>
                                        <p:tav tm="0">
                                          <p:val>
                                            <p:strVal val="#ppt_x-.2"/>
                                          </p:val>
                                        </p:tav>
                                        <p:tav tm="100000">
                                          <p:val>
                                            <p:strVal val="#ppt_x"/>
                                          </p:val>
                                        </p:tav>
                                      </p:tavLst>
                                    </p:anim>
                                    <p:anim calcmode="lin" valueType="num">
                                      <p:cBhvr>
                                        <p:cTn id="19" dur="500" fill="hold"/>
                                        <p:tgtEl>
                                          <p:spTgt spid="13314">
                                            <p:txEl>
                                              <p:pRg st="0" end="0"/>
                                            </p:txEl>
                                          </p:spTgt>
                                        </p:tgtEl>
                                        <p:attrNameLst>
                                          <p:attrName>ppt_y</p:attrName>
                                        </p:attrNameLst>
                                      </p:cBhvr>
                                      <p:tavLst>
                                        <p:tav tm="0">
                                          <p:val>
                                            <p:strVal val="#ppt_y"/>
                                          </p:val>
                                        </p:tav>
                                        <p:tav tm="100000">
                                          <p:val>
                                            <p:strVal val="#ppt_y"/>
                                          </p:val>
                                        </p:tav>
                                      </p:tavLst>
                                    </p:anim>
                                    <p:animEffect transition="in" filter="fade">
                                      <p:cBhvr>
                                        <p:cTn id="20" dur="500"/>
                                        <p:tgtEl>
                                          <p:spTgt spid="133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13314">
                                            <p:txEl>
                                              <p:pRg st="1" end="1"/>
                                            </p:txEl>
                                          </p:spTgt>
                                        </p:tgtEl>
                                        <p:attrNameLst>
                                          <p:attrName>style.visibility</p:attrName>
                                        </p:attrNameLst>
                                      </p:cBhvr>
                                      <p:to>
                                        <p:strVal val="visible"/>
                                      </p:to>
                                    </p:set>
                                    <p:anim calcmode="lin" valueType="num">
                                      <p:cBhvr>
                                        <p:cTn id="25" dur="500" fill="hold"/>
                                        <p:tgtEl>
                                          <p:spTgt spid="13314">
                                            <p:txEl>
                                              <p:pRg st="1" end="1"/>
                                            </p:txEl>
                                          </p:spTgt>
                                        </p:tgtEl>
                                        <p:attrNameLst>
                                          <p:attrName>ppt_w</p:attrName>
                                        </p:attrNameLst>
                                      </p:cBhvr>
                                      <p:tavLst>
                                        <p:tav tm="0">
                                          <p:val>
                                            <p:strVal val="#ppt_w*0.05"/>
                                          </p:val>
                                        </p:tav>
                                        <p:tav tm="100000">
                                          <p:val>
                                            <p:strVal val="#ppt_w"/>
                                          </p:val>
                                        </p:tav>
                                      </p:tavLst>
                                    </p:anim>
                                    <p:anim calcmode="lin" valueType="num">
                                      <p:cBhvr>
                                        <p:cTn id="26" dur="500" fill="hold"/>
                                        <p:tgtEl>
                                          <p:spTgt spid="13314">
                                            <p:txEl>
                                              <p:pRg st="1" end="1"/>
                                            </p:txEl>
                                          </p:spTgt>
                                        </p:tgtEl>
                                        <p:attrNameLst>
                                          <p:attrName>ppt_h</p:attrName>
                                        </p:attrNameLst>
                                      </p:cBhvr>
                                      <p:tavLst>
                                        <p:tav tm="0">
                                          <p:val>
                                            <p:strVal val="#ppt_h"/>
                                          </p:val>
                                        </p:tav>
                                        <p:tav tm="100000">
                                          <p:val>
                                            <p:strVal val="#ppt_h"/>
                                          </p:val>
                                        </p:tav>
                                      </p:tavLst>
                                    </p:anim>
                                    <p:anim calcmode="lin" valueType="num">
                                      <p:cBhvr>
                                        <p:cTn id="27" dur="500" fill="hold"/>
                                        <p:tgtEl>
                                          <p:spTgt spid="13314">
                                            <p:txEl>
                                              <p:pRg st="1" end="1"/>
                                            </p:txEl>
                                          </p:spTgt>
                                        </p:tgtEl>
                                        <p:attrNameLst>
                                          <p:attrName>ppt_x</p:attrName>
                                        </p:attrNameLst>
                                      </p:cBhvr>
                                      <p:tavLst>
                                        <p:tav tm="0">
                                          <p:val>
                                            <p:strVal val="#ppt_x-.2"/>
                                          </p:val>
                                        </p:tav>
                                        <p:tav tm="100000">
                                          <p:val>
                                            <p:strVal val="#ppt_x"/>
                                          </p:val>
                                        </p:tav>
                                      </p:tavLst>
                                    </p:anim>
                                    <p:anim calcmode="lin" valueType="num">
                                      <p:cBhvr>
                                        <p:cTn id="28" dur="500" fill="hold"/>
                                        <p:tgtEl>
                                          <p:spTgt spid="13314">
                                            <p:txEl>
                                              <p:pRg st="1" end="1"/>
                                            </p:txEl>
                                          </p:spTgt>
                                        </p:tgtEl>
                                        <p:attrNameLst>
                                          <p:attrName>ppt_y</p:attrName>
                                        </p:attrNameLst>
                                      </p:cBhvr>
                                      <p:tavLst>
                                        <p:tav tm="0">
                                          <p:val>
                                            <p:strVal val="#ppt_y"/>
                                          </p:val>
                                        </p:tav>
                                        <p:tav tm="100000">
                                          <p:val>
                                            <p:strVal val="#ppt_y"/>
                                          </p:val>
                                        </p:tav>
                                      </p:tavLst>
                                    </p:anim>
                                    <p:animEffect transition="in" filter="fade">
                                      <p:cBhvr>
                                        <p:cTn id="29" dur="500"/>
                                        <p:tgtEl>
                                          <p:spTgt spid="1331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13314">
                                            <p:txEl>
                                              <p:pRg st="2" end="2"/>
                                            </p:txEl>
                                          </p:spTgt>
                                        </p:tgtEl>
                                        <p:attrNameLst>
                                          <p:attrName>style.visibility</p:attrName>
                                        </p:attrNameLst>
                                      </p:cBhvr>
                                      <p:to>
                                        <p:strVal val="visible"/>
                                      </p:to>
                                    </p:set>
                                    <p:anim calcmode="lin" valueType="num">
                                      <p:cBhvr>
                                        <p:cTn id="34" dur="500" fill="hold"/>
                                        <p:tgtEl>
                                          <p:spTgt spid="13314">
                                            <p:txEl>
                                              <p:pRg st="2" end="2"/>
                                            </p:txEl>
                                          </p:spTgt>
                                        </p:tgtEl>
                                        <p:attrNameLst>
                                          <p:attrName>ppt_w</p:attrName>
                                        </p:attrNameLst>
                                      </p:cBhvr>
                                      <p:tavLst>
                                        <p:tav tm="0">
                                          <p:val>
                                            <p:strVal val="#ppt_w*0.05"/>
                                          </p:val>
                                        </p:tav>
                                        <p:tav tm="100000">
                                          <p:val>
                                            <p:strVal val="#ppt_w"/>
                                          </p:val>
                                        </p:tav>
                                      </p:tavLst>
                                    </p:anim>
                                    <p:anim calcmode="lin" valueType="num">
                                      <p:cBhvr>
                                        <p:cTn id="35" dur="500" fill="hold"/>
                                        <p:tgtEl>
                                          <p:spTgt spid="13314">
                                            <p:txEl>
                                              <p:pRg st="2" end="2"/>
                                            </p:txEl>
                                          </p:spTgt>
                                        </p:tgtEl>
                                        <p:attrNameLst>
                                          <p:attrName>ppt_h</p:attrName>
                                        </p:attrNameLst>
                                      </p:cBhvr>
                                      <p:tavLst>
                                        <p:tav tm="0">
                                          <p:val>
                                            <p:strVal val="#ppt_h"/>
                                          </p:val>
                                        </p:tav>
                                        <p:tav tm="100000">
                                          <p:val>
                                            <p:strVal val="#ppt_h"/>
                                          </p:val>
                                        </p:tav>
                                      </p:tavLst>
                                    </p:anim>
                                    <p:anim calcmode="lin" valueType="num">
                                      <p:cBhvr>
                                        <p:cTn id="36" dur="500" fill="hold"/>
                                        <p:tgtEl>
                                          <p:spTgt spid="13314">
                                            <p:txEl>
                                              <p:pRg st="2" end="2"/>
                                            </p:txEl>
                                          </p:spTgt>
                                        </p:tgtEl>
                                        <p:attrNameLst>
                                          <p:attrName>ppt_x</p:attrName>
                                        </p:attrNameLst>
                                      </p:cBhvr>
                                      <p:tavLst>
                                        <p:tav tm="0">
                                          <p:val>
                                            <p:strVal val="#ppt_x-.2"/>
                                          </p:val>
                                        </p:tav>
                                        <p:tav tm="100000">
                                          <p:val>
                                            <p:strVal val="#ppt_x"/>
                                          </p:val>
                                        </p:tav>
                                      </p:tavLst>
                                    </p:anim>
                                    <p:anim calcmode="lin" valueType="num">
                                      <p:cBhvr>
                                        <p:cTn id="37" dur="500" fill="hold"/>
                                        <p:tgtEl>
                                          <p:spTgt spid="13314">
                                            <p:txEl>
                                              <p:pRg st="2" end="2"/>
                                            </p:txEl>
                                          </p:spTgt>
                                        </p:tgtEl>
                                        <p:attrNameLst>
                                          <p:attrName>ppt_y</p:attrName>
                                        </p:attrNameLst>
                                      </p:cBhvr>
                                      <p:tavLst>
                                        <p:tav tm="0">
                                          <p:val>
                                            <p:strVal val="#ppt_y"/>
                                          </p:val>
                                        </p:tav>
                                        <p:tav tm="100000">
                                          <p:val>
                                            <p:strVal val="#ppt_y"/>
                                          </p:val>
                                        </p:tav>
                                      </p:tavLst>
                                    </p:anim>
                                    <p:animEffect transition="in" filter="fade">
                                      <p:cBhvr>
                                        <p:cTn id="38" dur="500"/>
                                        <p:tgtEl>
                                          <p:spTgt spid="13314">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down)">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bldLvl="0" animBg="1" autoUpdateAnimBg="0"/>
      <p:bldP spid="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p:cNvSpPr>
            <a:spLocks noChangeArrowheads="1"/>
          </p:cNvSpPr>
          <p:nvPr/>
        </p:nvSpPr>
        <p:spPr bwMode="auto">
          <a:xfrm>
            <a:off x="1215449" y="246913"/>
            <a:ext cx="9807892" cy="5826056"/>
          </a:xfrm>
          <a:prstGeom prst="roundRect">
            <a:avLst>
              <a:gd name="adj" fmla="val 2713"/>
            </a:avLst>
          </a:prstGeom>
          <a:solidFill>
            <a:schemeClr val="bg1">
              <a:alpha val="70195"/>
            </a:schemeClr>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1267" name="任意多边形 86"/>
          <p:cNvSpPr/>
          <p:nvPr/>
        </p:nvSpPr>
        <p:spPr bwMode="auto">
          <a:xfrm>
            <a:off x="983017" y="382181"/>
            <a:ext cx="243863" cy="550599"/>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8" name="任意多边形 1313"/>
          <p:cNvSpPr/>
          <p:nvPr/>
        </p:nvSpPr>
        <p:spPr bwMode="auto">
          <a:xfrm>
            <a:off x="982980" y="384175"/>
            <a:ext cx="4003040" cy="646430"/>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0" name="Text Box 6"/>
          <p:cNvSpPr txBox="1">
            <a:spLocks noChangeArrowheads="1"/>
          </p:cNvSpPr>
          <p:nvPr/>
        </p:nvSpPr>
        <p:spPr bwMode="auto">
          <a:xfrm>
            <a:off x="1611347" y="381801"/>
            <a:ext cx="2949226" cy="516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hlink"/>
                </a:solidFill>
                <a:ea typeface="微软雅黑" panose="020B0503020204020204" pitchFamily="34" charset="-122"/>
              </a:rPr>
              <a:t>百家争鸣</a:t>
            </a:r>
            <a:endParaRPr lang="zh-CN" altLang="en-US" sz="2800" b="1">
              <a:solidFill>
                <a:schemeClr val="hlink"/>
              </a:solidFill>
              <a:ea typeface="微软雅黑" panose="020B0503020204020204" pitchFamily="34" charset="-122"/>
            </a:endParaRPr>
          </a:p>
        </p:txBody>
      </p:sp>
      <p:sp>
        <p:nvSpPr>
          <p:cNvPr id="11271" name="Rectangle 7"/>
          <p:cNvSpPr>
            <a:spLocks noChangeArrowheads="1"/>
          </p:cNvSpPr>
          <p:nvPr/>
        </p:nvSpPr>
        <p:spPr bwMode="auto">
          <a:xfrm>
            <a:off x="2390950" y="1780587"/>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1272" name="Rectangle 8"/>
          <p:cNvSpPr>
            <a:spLocks noChangeArrowheads="1"/>
          </p:cNvSpPr>
          <p:nvPr/>
        </p:nvSpPr>
        <p:spPr bwMode="auto">
          <a:xfrm>
            <a:off x="2543364" y="1652941"/>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1273" name="AutoShape 9"/>
          <p:cNvSpPr>
            <a:spLocks noChangeArrowheads="1"/>
          </p:cNvSpPr>
          <p:nvPr/>
        </p:nvSpPr>
        <p:spPr bwMode="auto">
          <a:xfrm>
            <a:off x="2229008" y="1822499"/>
            <a:ext cx="2331946" cy="2331946"/>
          </a:xfrm>
          <a:prstGeom prst="chevron">
            <a:avLst>
              <a:gd name="adj" fmla="val 25000"/>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1274" name="AutoShape 10"/>
          <p:cNvSpPr>
            <a:spLocks noChangeArrowheads="1"/>
          </p:cNvSpPr>
          <p:nvPr/>
        </p:nvSpPr>
        <p:spPr bwMode="auto">
          <a:xfrm>
            <a:off x="4014167" y="1822499"/>
            <a:ext cx="2331946" cy="2331946"/>
          </a:xfrm>
          <a:prstGeom prst="chevron">
            <a:avLst>
              <a:gd name="adj" fmla="val 25000"/>
            </a:avLst>
          </a:prstGeom>
          <a:solidFill>
            <a:srgbClr val="B4802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1275" name="AutoShape 11"/>
          <p:cNvSpPr>
            <a:spLocks noChangeArrowheads="1"/>
          </p:cNvSpPr>
          <p:nvPr/>
        </p:nvSpPr>
        <p:spPr bwMode="auto">
          <a:xfrm>
            <a:off x="7324156" y="1840027"/>
            <a:ext cx="2331946" cy="2331946"/>
          </a:xfrm>
          <a:prstGeom prst="chevron">
            <a:avLst>
              <a:gd name="adj" fmla="val 2500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1276" name="Text Box 12"/>
          <p:cNvSpPr txBox="1">
            <a:spLocks noChangeArrowheads="1"/>
          </p:cNvSpPr>
          <p:nvPr/>
        </p:nvSpPr>
        <p:spPr bwMode="auto">
          <a:xfrm>
            <a:off x="2777702" y="2441687"/>
            <a:ext cx="1585114" cy="1119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360" dirty="0">
                <a:solidFill>
                  <a:schemeClr val="bg1"/>
                </a:solidFill>
                <a:latin typeface="楷体_GB2312" pitchFamily="1" charset="-122"/>
                <a:ea typeface="楷体_GB2312" pitchFamily="1" charset="-122"/>
              </a:rPr>
              <a:t>●</a:t>
            </a:r>
            <a:r>
              <a:rPr lang="zh-CN" altLang="en-US" sz="3360" b="1" dirty="0">
                <a:solidFill>
                  <a:schemeClr val="bg1"/>
                </a:solidFill>
                <a:latin typeface="楷体_GB2312" pitchFamily="1" charset="-122"/>
                <a:ea typeface="楷体_GB2312" pitchFamily="1" charset="-122"/>
              </a:rPr>
              <a:t>儒家</a:t>
            </a:r>
            <a:endParaRPr lang="zh-CN" altLang="en-US" sz="3360" b="1" dirty="0">
              <a:solidFill>
                <a:schemeClr val="bg1"/>
              </a:solidFill>
              <a:latin typeface="楷体_GB2312" pitchFamily="1" charset="-122"/>
              <a:ea typeface="楷体_GB2312" pitchFamily="1" charset="-122"/>
            </a:endParaRPr>
          </a:p>
          <a:p>
            <a:pPr eaLnBrk="1" hangingPunct="1">
              <a:buFont typeface="Arial" panose="020B0604020202020204" pitchFamily="34" charset="0"/>
              <a:buNone/>
            </a:pPr>
            <a:r>
              <a:rPr lang="zh-CN" altLang="en-US" sz="3360" b="1" dirty="0">
                <a:solidFill>
                  <a:schemeClr val="bg1"/>
                </a:solidFill>
                <a:latin typeface="楷体_GB2312" pitchFamily="1" charset="-122"/>
                <a:ea typeface="楷体_GB2312" pitchFamily="1" charset="-122"/>
              </a:rPr>
              <a:t>（孔子</a:t>
            </a:r>
            <a:r>
              <a:rPr lang="zh-CN" altLang="en-US" sz="3360" dirty="0">
                <a:solidFill>
                  <a:schemeClr val="bg1"/>
                </a:solidFill>
                <a:latin typeface="楷体_GB2312" pitchFamily="1" charset="-122"/>
                <a:ea typeface="楷体_GB2312" pitchFamily="1" charset="-122"/>
              </a:rPr>
              <a:t>）</a:t>
            </a:r>
            <a:endParaRPr lang="zh-CN" altLang="en-US" sz="3360" dirty="0">
              <a:solidFill>
                <a:schemeClr val="bg1"/>
              </a:solidFill>
              <a:latin typeface="楷体_GB2312" pitchFamily="1" charset="-122"/>
              <a:ea typeface="楷体_GB2312" pitchFamily="1" charset="-122"/>
            </a:endParaRPr>
          </a:p>
        </p:txBody>
      </p:sp>
      <p:sp>
        <p:nvSpPr>
          <p:cNvPr id="11277" name="Text Box 13"/>
          <p:cNvSpPr txBox="1">
            <a:spLocks noChangeArrowheads="1"/>
          </p:cNvSpPr>
          <p:nvPr/>
        </p:nvSpPr>
        <p:spPr bwMode="auto">
          <a:xfrm>
            <a:off x="4623827" y="2441687"/>
            <a:ext cx="1585114" cy="1119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360">
                <a:solidFill>
                  <a:schemeClr val="bg1"/>
                </a:solidFill>
                <a:latin typeface="楷体_GB2312" pitchFamily="1" charset="-122"/>
                <a:ea typeface="楷体_GB2312" pitchFamily="1" charset="-122"/>
              </a:rPr>
              <a:t>●</a:t>
            </a:r>
            <a:r>
              <a:rPr lang="zh-CN" altLang="en-US" sz="3360" b="1">
                <a:solidFill>
                  <a:schemeClr val="bg1"/>
                </a:solidFill>
                <a:latin typeface="楷体_GB2312" pitchFamily="1" charset="-122"/>
                <a:ea typeface="楷体_GB2312" pitchFamily="1" charset="-122"/>
              </a:rPr>
              <a:t>道家</a:t>
            </a:r>
            <a:endParaRPr lang="zh-CN" altLang="en-US" sz="3360" b="1">
              <a:solidFill>
                <a:schemeClr val="bg1"/>
              </a:solidFill>
              <a:latin typeface="楷体_GB2312" pitchFamily="1" charset="-122"/>
              <a:ea typeface="楷体_GB2312" pitchFamily="1" charset="-122"/>
            </a:endParaRPr>
          </a:p>
          <a:p>
            <a:pPr eaLnBrk="1" hangingPunct="1">
              <a:buFont typeface="Arial" panose="020B0604020202020204" pitchFamily="34" charset="0"/>
              <a:buNone/>
            </a:pPr>
            <a:r>
              <a:rPr lang="zh-CN" altLang="en-US" sz="3360" b="1">
                <a:solidFill>
                  <a:schemeClr val="bg1"/>
                </a:solidFill>
                <a:latin typeface="楷体_GB2312" pitchFamily="1" charset="-122"/>
                <a:ea typeface="楷体_GB2312" pitchFamily="1" charset="-122"/>
              </a:rPr>
              <a:t>（老子）</a:t>
            </a:r>
            <a:endParaRPr lang="zh-CN" altLang="en-US" sz="3360" b="1">
              <a:solidFill>
                <a:schemeClr val="bg1"/>
              </a:solidFill>
              <a:latin typeface="楷体_GB2312" pitchFamily="1" charset="-122"/>
              <a:ea typeface="楷体_GB2312" pitchFamily="1" charset="-122"/>
            </a:endParaRPr>
          </a:p>
        </p:txBody>
      </p:sp>
      <p:sp>
        <p:nvSpPr>
          <p:cNvPr id="11279" name="Text Box 15"/>
          <p:cNvSpPr txBox="1">
            <a:spLocks noChangeArrowheads="1"/>
          </p:cNvSpPr>
          <p:nvPr/>
        </p:nvSpPr>
        <p:spPr bwMode="auto">
          <a:xfrm>
            <a:off x="2229007" y="5217540"/>
            <a:ext cx="7712188" cy="455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latin typeface="楷体_GB2312" pitchFamily="1" charset="-122"/>
                <a:ea typeface="仿宋_GB2312" pitchFamily="49" charset="-122"/>
              </a:rPr>
              <a:t>人与人   人与社会    人与自然</a:t>
            </a:r>
            <a:endParaRPr lang="zh-CN" altLang="en-US" sz="2400" b="1" dirty="0">
              <a:latin typeface="楷体_GB2312" pitchFamily="1" charset="-122"/>
              <a:ea typeface="仿宋_GB2312" pitchFamily="49" charset="-122"/>
            </a:endParaRPr>
          </a:p>
        </p:txBody>
      </p:sp>
      <p:sp>
        <p:nvSpPr>
          <p:cNvPr id="11280" name="Text Box 16"/>
          <p:cNvSpPr txBox="1">
            <a:spLocks noChangeArrowheads="1"/>
          </p:cNvSpPr>
          <p:nvPr/>
        </p:nvSpPr>
        <p:spPr bwMode="auto">
          <a:xfrm>
            <a:off x="2229007" y="4461182"/>
            <a:ext cx="7712188" cy="52895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80" b="1" dirty="0">
                <a:solidFill>
                  <a:schemeClr val="bg1"/>
                </a:solidFill>
                <a:ea typeface="微软雅黑" panose="020B0503020204020204" pitchFamily="34" charset="-122"/>
              </a:rPr>
              <a:t>四大学派</a:t>
            </a:r>
            <a:endParaRPr lang="zh-CN" altLang="en-US" sz="2880" b="1" dirty="0">
              <a:solidFill>
                <a:schemeClr val="bg1"/>
              </a:solidFill>
              <a:ea typeface="微软雅黑" panose="020B0503020204020204" pitchFamily="34" charset="-122"/>
            </a:endParaRPr>
          </a:p>
        </p:txBody>
      </p:sp>
      <p:sp>
        <p:nvSpPr>
          <p:cNvPr id="11281" name="AutoShape 17"/>
          <p:cNvSpPr>
            <a:spLocks noChangeArrowheads="1"/>
          </p:cNvSpPr>
          <p:nvPr/>
        </p:nvSpPr>
        <p:spPr bwMode="auto">
          <a:xfrm>
            <a:off x="5739031" y="1840027"/>
            <a:ext cx="2331946" cy="2331946"/>
          </a:xfrm>
          <a:prstGeom prst="chevron">
            <a:avLst>
              <a:gd name="adj" fmla="val 25000"/>
            </a:avLst>
          </a:prstGeom>
          <a:solidFill>
            <a:srgbClr val="E8A45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1282" name="Text Box 18"/>
          <p:cNvSpPr txBox="1">
            <a:spLocks noChangeArrowheads="1"/>
          </p:cNvSpPr>
          <p:nvPr/>
        </p:nvSpPr>
        <p:spPr bwMode="auto">
          <a:xfrm>
            <a:off x="8070821" y="2441687"/>
            <a:ext cx="1585114" cy="1636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360">
                <a:solidFill>
                  <a:schemeClr val="bg1"/>
                </a:solidFill>
                <a:latin typeface="楷体_GB2312" pitchFamily="1" charset="-122"/>
                <a:ea typeface="楷体_GB2312" pitchFamily="1" charset="-122"/>
              </a:rPr>
              <a:t>●</a:t>
            </a:r>
            <a:r>
              <a:rPr lang="zh-CN" altLang="en-US" sz="3360" b="1">
                <a:solidFill>
                  <a:schemeClr val="bg1"/>
                </a:solidFill>
                <a:latin typeface="楷体_GB2312" pitchFamily="1" charset="-122"/>
                <a:ea typeface="楷体_GB2312" pitchFamily="1" charset="-122"/>
              </a:rPr>
              <a:t>法家（韩非子）</a:t>
            </a:r>
            <a:endParaRPr lang="zh-CN" altLang="en-US" sz="3360" b="1">
              <a:solidFill>
                <a:schemeClr val="bg1"/>
              </a:solidFill>
              <a:latin typeface="楷体_GB2312" pitchFamily="1" charset="-122"/>
              <a:ea typeface="楷体_GB2312" pitchFamily="1" charset="-122"/>
            </a:endParaRPr>
          </a:p>
        </p:txBody>
      </p:sp>
      <p:sp>
        <p:nvSpPr>
          <p:cNvPr id="2" name="左大括号 1"/>
          <p:cNvSpPr/>
          <p:nvPr/>
        </p:nvSpPr>
        <p:spPr>
          <a:xfrm rot="5400000">
            <a:off x="4618871" y="-826469"/>
            <a:ext cx="568507" cy="4764486"/>
          </a:xfrm>
          <a:prstGeom prst="leftBrace">
            <a:avLst>
              <a:gd name="adj1" fmla="val 8333"/>
              <a:gd name="adj2" fmla="val 49680"/>
            </a:avLst>
          </a:prstGeom>
          <a:solidFill>
            <a:schemeClr val="bg1"/>
          </a:solidFill>
          <a:ln w="9525" cap="flat" cmpd="sng" algn="ctr">
            <a:solidFill>
              <a:schemeClr val="tx1"/>
            </a:solidFill>
            <a:prstDash val="solid"/>
            <a:round/>
            <a:headEnd type="none" w="med" len="med"/>
            <a:tailEnd type="none" w="med" len="med"/>
          </a:ln>
        </p:spPr>
        <p:txBody>
          <a:bodyPr vert="horz" wrap="square" lIns="109738" tIns="54869" rIns="109738" bIns="54869"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文本框 2"/>
          <p:cNvSpPr txBox="1"/>
          <p:nvPr/>
        </p:nvSpPr>
        <p:spPr>
          <a:xfrm>
            <a:off x="4336142" y="933159"/>
            <a:ext cx="1036320" cy="607695"/>
          </a:xfrm>
          <a:prstGeom prst="rect">
            <a:avLst/>
          </a:prstGeom>
          <a:noFill/>
        </p:spPr>
        <p:txBody>
          <a:bodyPr wrap="none" rtlCol="0">
            <a:spAutoFit/>
          </a:bodyPr>
          <a:lstStyle/>
          <a:p>
            <a:r>
              <a:rPr lang="zh-CN" altLang="en-US" sz="3360" b="1">
                <a:latin typeface="微软雅黑" panose="020B0503020204020204" pitchFamily="34" charset="-122"/>
                <a:ea typeface="微软雅黑" panose="020B0503020204020204" pitchFamily="34" charset="-122"/>
              </a:rPr>
              <a:t>恢复</a:t>
            </a:r>
            <a:endParaRPr lang="zh-CN" altLang="en-US" sz="3360" b="1">
              <a:latin typeface="微软雅黑" panose="020B0503020204020204" pitchFamily="34" charset="-122"/>
              <a:ea typeface="微软雅黑" panose="020B0503020204020204" pitchFamily="34" charset="-122"/>
            </a:endParaRPr>
          </a:p>
        </p:txBody>
      </p:sp>
      <p:sp>
        <p:nvSpPr>
          <p:cNvPr id="12" name="未知"/>
          <p:cNvSpPr/>
          <p:nvPr/>
        </p:nvSpPr>
        <p:spPr bwMode="auto">
          <a:xfrm flipH="1">
            <a:off x="8483348" y="1571015"/>
            <a:ext cx="1662083" cy="209570"/>
          </a:xfrm>
          <a:custGeom>
            <a:avLst/>
            <a:gdLst>
              <a:gd name="T0" fmla="*/ 242607508 w 21600"/>
              <a:gd name="T1" fmla="*/ 1569964 h 21600"/>
              <a:gd name="T2" fmla="*/ 209361269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21600"/>
                </a:moveTo>
                <a:lnTo>
                  <a:pt x="18640" y="0"/>
                </a:lnTo>
                <a:lnTo>
                  <a:pt x="0" y="0"/>
                </a:lnTo>
              </a:path>
            </a:pathLst>
          </a:custGeom>
          <a:solidFill>
            <a:schemeClr val="bg1"/>
          </a:solidFill>
          <a:ln w="9525" cap="flat" cmpd="sng">
            <a:solidFill>
              <a:schemeClr val="tx1"/>
            </a:solidFill>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文本框 3"/>
          <p:cNvSpPr txBox="1"/>
          <p:nvPr/>
        </p:nvSpPr>
        <p:spPr>
          <a:xfrm>
            <a:off x="8863623" y="1031467"/>
            <a:ext cx="1036320" cy="607695"/>
          </a:xfrm>
          <a:prstGeom prst="rect">
            <a:avLst/>
          </a:prstGeom>
          <a:noFill/>
        </p:spPr>
        <p:txBody>
          <a:bodyPr wrap="none" rtlCol="0">
            <a:spAutoFit/>
          </a:bodyPr>
          <a:lstStyle/>
          <a:p>
            <a:r>
              <a:rPr lang="zh-CN" altLang="en-US" sz="3360" b="1">
                <a:latin typeface="微软雅黑" panose="020B0503020204020204" pitchFamily="34" charset="-122"/>
                <a:ea typeface="微软雅黑" panose="020B0503020204020204" pitchFamily="34" charset="-122"/>
              </a:rPr>
              <a:t>重建</a:t>
            </a:r>
            <a:endParaRPr lang="zh-CN" altLang="en-US" sz="3360" b="1">
              <a:latin typeface="微软雅黑" panose="020B0503020204020204" pitchFamily="34" charset="-122"/>
              <a:ea typeface="微软雅黑" panose="020B0503020204020204" pitchFamily="34" charset="-122"/>
            </a:endParaRPr>
          </a:p>
        </p:txBody>
      </p:sp>
      <p:sp>
        <p:nvSpPr>
          <p:cNvPr id="11278" name="Text Box 14"/>
          <p:cNvSpPr txBox="1">
            <a:spLocks noChangeArrowheads="1"/>
          </p:cNvSpPr>
          <p:nvPr/>
        </p:nvSpPr>
        <p:spPr bwMode="auto">
          <a:xfrm>
            <a:off x="6208657" y="2441687"/>
            <a:ext cx="1585114" cy="1119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360" b="1">
                <a:solidFill>
                  <a:schemeClr val="bg1"/>
                </a:solidFill>
                <a:latin typeface="楷体_GB2312" pitchFamily="1" charset="-122"/>
                <a:ea typeface="楷体_GB2312" pitchFamily="1" charset="-122"/>
              </a:rPr>
              <a:t>●墨家（墨子</a:t>
            </a:r>
            <a:r>
              <a:rPr lang="zh-CN" altLang="en-US" sz="3360">
                <a:solidFill>
                  <a:schemeClr val="bg1"/>
                </a:solidFill>
                <a:latin typeface="楷体_GB2312" pitchFamily="1" charset="-122"/>
                <a:ea typeface="楷体_GB2312" pitchFamily="1" charset="-122"/>
              </a:rPr>
              <a:t>）</a:t>
            </a:r>
            <a:endParaRPr lang="zh-CN" altLang="en-US" sz="3360">
              <a:solidFill>
                <a:schemeClr val="bg1"/>
              </a:solidFill>
              <a:latin typeface="楷体_GB2312" pitchFamily="1" charset="-122"/>
              <a:ea typeface="楷体_GB2312" pitchFamily="1" charset="-122"/>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270"/>
                                        </p:tgtEl>
                                        <p:attrNameLst>
                                          <p:attrName>style.visibility</p:attrName>
                                        </p:attrNameLst>
                                      </p:cBhvr>
                                      <p:to>
                                        <p:strVal val="visible"/>
                                      </p:to>
                                    </p:set>
                                    <p:anim calcmode="lin" valueType="num">
                                      <p:cBhvr>
                                        <p:cTn id="7" dur="500" fill="hold"/>
                                        <p:tgtEl>
                                          <p:spTgt spid="1127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270"/>
                                        </p:tgtEl>
                                        <p:attrNameLst>
                                          <p:attrName>ppt_y</p:attrName>
                                        </p:attrNameLst>
                                      </p:cBhvr>
                                      <p:tavLst>
                                        <p:tav tm="0">
                                          <p:val>
                                            <p:strVal val="#ppt_y"/>
                                          </p:val>
                                        </p:tav>
                                        <p:tav tm="100000">
                                          <p:val>
                                            <p:strVal val="#ppt_y"/>
                                          </p:val>
                                        </p:tav>
                                      </p:tavLst>
                                    </p:anim>
                                    <p:anim calcmode="lin" valueType="num">
                                      <p:cBhvr>
                                        <p:cTn id="9" dur="500" fill="hold"/>
                                        <p:tgtEl>
                                          <p:spTgt spid="1127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2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p:tgtEl>
                                          <p:spTgt spid="1127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276"/>
                                        </p:tgtEl>
                                        <p:attrNameLst>
                                          <p:attrName>style.visibility</p:attrName>
                                        </p:attrNameLst>
                                      </p:cBhvr>
                                      <p:to>
                                        <p:strVal val="visible"/>
                                      </p:to>
                                    </p:set>
                                    <p:animEffect transition="in" filter="wipe(down)">
                                      <p:cBhvr>
                                        <p:cTn id="14" dur="500"/>
                                        <p:tgtEl>
                                          <p:spTgt spid="1127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1277"/>
                                        </p:tgtEl>
                                        <p:attrNameLst>
                                          <p:attrName>style.visibility</p:attrName>
                                        </p:attrNameLst>
                                      </p:cBhvr>
                                      <p:to>
                                        <p:strVal val="visible"/>
                                      </p:to>
                                    </p:set>
                                    <p:animEffect transition="in" filter="wipe(down)">
                                      <p:cBhvr>
                                        <p:cTn id="17" dur="500"/>
                                        <p:tgtEl>
                                          <p:spTgt spid="1127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1278"/>
                                        </p:tgtEl>
                                        <p:attrNameLst>
                                          <p:attrName>style.visibility</p:attrName>
                                        </p:attrNameLst>
                                      </p:cBhvr>
                                      <p:to>
                                        <p:strVal val="visible"/>
                                      </p:to>
                                    </p:set>
                                    <p:animEffect transition="in" filter="wipe(down)">
                                      <p:cBhvr>
                                        <p:cTn id="20" dur="500"/>
                                        <p:tgtEl>
                                          <p:spTgt spid="1127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1282"/>
                                        </p:tgtEl>
                                        <p:attrNameLst>
                                          <p:attrName>style.visibility</p:attrName>
                                        </p:attrNameLst>
                                      </p:cBhvr>
                                      <p:to>
                                        <p:strVal val="visible"/>
                                      </p:to>
                                    </p:set>
                                    <p:animEffect transition="in" filter="wipe(down)">
                                      <p:cBhvr>
                                        <p:cTn id="23" dur="500"/>
                                        <p:tgtEl>
                                          <p:spTgt spid="1128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par>
                                <p:cTn id="28" presetID="22" presetClass="entr" presetSubtype="4"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par>
                                <p:cTn id="31" presetID="22" presetClass="entr" presetSubtype="4"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1280"/>
                                        </p:tgtEl>
                                        <p:attrNameLst>
                                          <p:attrName>style.visibility</p:attrName>
                                        </p:attrNameLst>
                                      </p:cBhvr>
                                      <p:to>
                                        <p:strVal val="visible"/>
                                      </p:to>
                                    </p:set>
                                    <p:animEffect transition="in" filter="blinds(horizontal)">
                                      <p:cBhvr>
                                        <p:cTn id="38" dur="500"/>
                                        <p:tgtEl>
                                          <p:spTgt spid="1128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1279"/>
                                        </p:tgtEl>
                                        <p:attrNameLst>
                                          <p:attrName>style.visibility</p:attrName>
                                        </p:attrNameLst>
                                      </p:cBhvr>
                                      <p:to>
                                        <p:strVal val="visible"/>
                                      </p:to>
                                    </p:set>
                                    <p:animEffect transition="in" filter="blinds(horizontal)">
                                      <p:cBhvr>
                                        <p:cTn id="43" dur="500"/>
                                        <p:tgtEl>
                                          <p:spTgt spid="1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bldLvl="0" animBg="1" autoUpdateAnimBg="0"/>
      <p:bldP spid="11276" grpId="0" bldLvl="0" animBg="1"/>
      <p:bldP spid="11277" grpId="0" bldLvl="0" animBg="1"/>
      <p:bldP spid="11279" grpId="0" bldLvl="0" animBg="1"/>
      <p:bldP spid="11280" grpId="0" bldLvl="0" animBg="1"/>
      <p:bldP spid="11282" grpId="0" bldLvl="0" animBg="1"/>
      <p:bldP spid="3" grpId="0"/>
      <p:bldP spid="12" grpId="1" bldLvl="0" animBg="1"/>
      <p:bldP spid="4" grpId="0"/>
      <p:bldP spid="1127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3500" y="0"/>
            <a:ext cx="12127865" cy="6587490"/>
          </a:xfrm>
          <a:prstGeom prst="rect">
            <a:avLst/>
          </a:prstGeom>
          <a:noFill/>
        </p:spPr>
        <p:txBody>
          <a:bodyPr wrap="square" rtlCol="0" anchor="t">
            <a:spAutoFit/>
          </a:bodyPr>
          <a:p>
            <a:pPr algn="l" defTabSz="1097915" fontAlgn="base">
              <a:lnSpc>
                <a:spcPct val="150000"/>
              </a:lnSpc>
              <a:spcBef>
                <a:spcPct val="50000"/>
              </a:spcBef>
            </a:pPr>
            <a:r>
              <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思考：</a:t>
            </a:r>
            <a:endPar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endParaRPr>
          </a:p>
          <a:p>
            <a:pPr algn="l" defTabSz="1097915" fontAlgn="base">
              <a:lnSpc>
                <a:spcPct val="150000"/>
              </a:lnSpc>
              <a:spcBef>
                <a:spcPct val="50000"/>
              </a:spcBef>
            </a:pPr>
            <a:r>
              <a:rPr lang="en-US" altLang="zh-CN"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1</a:t>
            </a:r>
            <a:r>
              <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a:t>
            </a:r>
            <a:r>
              <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为什么会产生这样不同的观念？</a:t>
            </a:r>
            <a:endPar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endParaRPr>
          </a:p>
          <a:p>
            <a:pPr algn="l" defTabSz="1097915" fontAlgn="base">
              <a:lnSpc>
                <a:spcPct val="150000"/>
              </a:lnSpc>
              <a:spcBef>
                <a:spcPct val="50000"/>
              </a:spcBef>
            </a:pPr>
            <a:r>
              <a:rPr lang="en-US" altLang="zh-CN"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2</a:t>
            </a:r>
            <a:r>
              <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a:t>
            </a:r>
            <a:r>
              <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地位：哪些主张在当时受欢迎？后世地位有何变迁？</a:t>
            </a:r>
            <a:endPar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endParaRPr>
          </a:p>
          <a:p>
            <a:pPr algn="l" defTabSz="1097915" fontAlgn="base">
              <a:lnSpc>
                <a:spcPct val="150000"/>
              </a:lnSpc>
              <a:spcBef>
                <a:spcPct val="50000"/>
              </a:spcBef>
            </a:pPr>
            <a:r>
              <a:rPr lang="en-US" altLang="zh-CN"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3</a:t>
            </a:r>
            <a:r>
              <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a:t>
            </a:r>
            <a:r>
              <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这些观念体现了春秋战国时期思想届的什么特点？</a:t>
            </a:r>
            <a:endPar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endParaRPr>
          </a:p>
          <a:p>
            <a:pPr algn="l" defTabSz="1097915" fontAlgn="base">
              <a:lnSpc>
                <a:spcPct val="150000"/>
              </a:lnSpc>
              <a:spcBef>
                <a:spcPct val="50000"/>
              </a:spcBef>
            </a:pPr>
            <a:r>
              <a:rPr lang="en-US" altLang="zh-CN"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4</a:t>
            </a:r>
            <a:r>
              <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rPr>
              <a:t>、什么原因促使百家争鸣局面形成？</a:t>
            </a:r>
            <a:endParaRPr lang="zh-CN" altLang="en-US" sz="3840" b="1" dirty="0">
              <a:solidFill>
                <a:srgbClr val="000000"/>
              </a:solidFill>
              <a:effectLst/>
              <a:latin typeface="楷体" panose="02010609060101010101" charset="-122"/>
              <a:ea typeface="楷体" panose="02010609060101010101" charset="-122"/>
              <a:cs typeface="仿宋_GB2312" pitchFamily="49" charset="-122"/>
              <a:sym typeface="仿宋_GB2312" pitchFamily="49" charset="-122"/>
            </a:endParaRPr>
          </a:p>
          <a:p>
            <a:pPr algn="l" defTabSz="1097915" fontAlgn="base">
              <a:spcBef>
                <a:spcPct val="50000"/>
              </a:spcBef>
            </a:pPr>
            <a:r>
              <a:rPr lang="zh-CN" altLang="en-US" sz="3840" b="1" dirty="0">
                <a:solidFill>
                  <a:srgbClr val="C00000"/>
                </a:solidFill>
                <a:effectLst>
                  <a:outerShdw blurRad="38100" dist="38100" dir="2700000">
                    <a:srgbClr val="C0C0C0"/>
                  </a:outerShdw>
                </a:effectLst>
                <a:latin typeface="楷体" panose="02010609060101010101" charset="-122"/>
                <a:ea typeface="楷体" panose="02010609060101010101" charset="-122"/>
                <a:cs typeface="仿宋_GB2312" pitchFamily="49" charset="-122"/>
                <a:sym typeface="仿宋_GB2312" pitchFamily="49" charset="-122"/>
              </a:rPr>
              <a:t> </a:t>
            </a:r>
            <a:endParaRPr lang="zh-CN" altLang="en-US"/>
          </a:p>
        </p:txBody>
      </p:sp>
      <p:sp>
        <p:nvSpPr>
          <p:cNvPr id="3" name="文本框 2"/>
          <p:cNvSpPr txBox="1"/>
          <p:nvPr/>
        </p:nvSpPr>
        <p:spPr>
          <a:xfrm>
            <a:off x="872490" y="4426585"/>
            <a:ext cx="8034655" cy="645160"/>
          </a:xfrm>
          <a:prstGeom prst="rect">
            <a:avLst/>
          </a:prstGeom>
          <a:noFill/>
        </p:spPr>
        <p:txBody>
          <a:bodyPr wrap="square" rtlCol="0">
            <a:spAutoFit/>
          </a:bodyPr>
          <a:p>
            <a:r>
              <a:rPr lang="zh-CN" altLang="en-US" sz="3600" b="1">
                <a:solidFill>
                  <a:srgbClr val="FF0000"/>
                </a:solidFill>
              </a:rPr>
              <a:t>特点：互相诘难，互相融合，思想解放</a:t>
            </a:r>
            <a:endParaRPr lang="zh-CN" altLang="en-US" sz="3600" b="1">
              <a:solidFill>
                <a:srgbClr val="FF0000"/>
              </a:solidFill>
            </a:endParaRPr>
          </a:p>
        </p:txBody>
      </p:sp>
      <p:sp>
        <p:nvSpPr>
          <p:cNvPr id="4" name="文本框 3"/>
          <p:cNvSpPr txBox="1"/>
          <p:nvPr/>
        </p:nvSpPr>
        <p:spPr>
          <a:xfrm>
            <a:off x="7876540" y="1314450"/>
            <a:ext cx="3371215" cy="645160"/>
          </a:xfrm>
          <a:prstGeom prst="rect">
            <a:avLst/>
          </a:prstGeom>
          <a:noFill/>
        </p:spPr>
        <p:txBody>
          <a:bodyPr wrap="square" rtlCol="0">
            <a:spAutoFit/>
          </a:bodyPr>
          <a:p>
            <a:r>
              <a:rPr lang="zh-CN" altLang="en-US" sz="3600" b="1">
                <a:solidFill>
                  <a:srgbClr val="FF0000"/>
                </a:solidFill>
              </a:rPr>
              <a:t>阶级利益不同</a:t>
            </a:r>
            <a:endParaRPr lang="zh-CN" altLang="en-US"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3"/>
          <p:cNvSpPr txBox="1">
            <a:spLocks noChangeArrowheads="1"/>
          </p:cNvSpPr>
          <p:nvPr/>
        </p:nvSpPr>
        <p:spPr bwMode="auto">
          <a:xfrm>
            <a:off x="336550" y="1293495"/>
            <a:ext cx="1158176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r>
              <a:rPr lang="en-US" altLang="zh-CN" sz="3600" dirty="0">
                <a:solidFill>
                  <a:schemeClr val="tx1"/>
                </a:solidFill>
                <a:latin typeface="微软雅黑" panose="020B0503020204020204" pitchFamily="34" charset="-122"/>
                <a:ea typeface="微软雅黑" panose="020B0503020204020204" pitchFamily="34" charset="-122"/>
              </a:rPr>
              <a:t>1</a:t>
            </a:r>
            <a:r>
              <a:rPr lang="zh-CN" altLang="en-US" sz="3600" dirty="0">
                <a:solidFill>
                  <a:schemeClr val="tx1"/>
                </a:solidFill>
                <a:latin typeface="微软雅黑" panose="020B0503020204020204" pitchFamily="34" charset="-122"/>
                <a:ea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rPr>
              <a:t>促进繁荣</a:t>
            </a:r>
            <a:endParaRPr lang="zh-CN" altLang="en-US" sz="3600" dirty="0">
              <a:solidFill>
                <a:schemeClr val="tx1"/>
              </a:solidFill>
              <a:latin typeface="微软雅黑" panose="020B0503020204020204" pitchFamily="34" charset="-122"/>
              <a:ea typeface="微软雅黑" panose="020B0503020204020204" pitchFamily="34" charset="-122"/>
            </a:endParaRPr>
          </a:p>
          <a:p>
            <a:pPr eaLnBrk="1" hangingPunct="1"/>
            <a:r>
              <a:rPr lang="en-US" altLang="zh-CN" sz="3600" dirty="0">
                <a:solidFill>
                  <a:schemeClr val="tx1"/>
                </a:solidFill>
                <a:latin typeface="微软雅黑" panose="020B0503020204020204" pitchFamily="34" charset="-122"/>
                <a:ea typeface="微软雅黑" panose="020B0503020204020204" pitchFamily="34" charset="-122"/>
              </a:rPr>
              <a:t>2</a:t>
            </a:r>
            <a:r>
              <a:rPr lang="zh-CN" altLang="en-US" sz="3600" dirty="0">
                <a:solidFill>
                  <a:schemeClr val="tx1"/>
                </a:solidFill>
                <a:latin typeface="微软雅黑" panose="020B0503020204020204" pitchFamily="34" charset="-122"/>
                <a:ea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rPr>
              <a:t>后世影响巨大</a:t>
            </a:r>
            <a:r>
              <a:rPr lang="en-US" altLang="zh-CN" sz="3600" dirty="0">
                <a:solidFill>
                  <a:schemeClr val="tx1"/>
                </a:solidFill>
                <a:latin typeface="微软雅黑" panose="020B0503020204020204" pitchFamily="34" charset="-122"/>
                <a:ea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rPr>
              <a:t>奠定了中国思想文化发展的基础。</a:t>
            </a:r>
            <a:endParaRPr lang="zh-CN" altLang="en-US" sz="3600" dirty="0">
              <a:solidFill>
                <a:schemeClr val="tx1"/>
              </a:solidFill>
              <a:latin typeface="微软雅黑" panose="020B0503020204020204" pitchFamily="34" charset="-122"/>
              <a:ea typeface="微软雅黑" panose="020B0503020204020204" pitchFamily="34" charset="-122"/>
            </a:endParaRPr>
          </a:p>
        </p:txBody>
      </p:sp>
      <p:pic>
        <p:nvPicPr>
          <p:cNvPr id="16" name="更多优秀作品搜索（三秒演示）__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6774" y="636906"/>
            <a:ext cx="682976" cy="417188"/>
          </a:xfrm>
          <a:prstGeom prst="rect">
            <a:avLst/>
          </a:prstGeom>
        </p:spPr>
      </p:pic>
      <p:sp>
        <p:nvSpPr>
          <p:cNvPr id="5" name="圆角矩形 4"/>
          <p:cNvSpPr/>
          <p:nvPr/>
        </p:nvSpPr>
        <p:spPr>
          <a:xfrm>
            <a:off x="358775" y="3702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儒家思想</a:t>
            </a:r>
            <a:endParaRPr lang="zh-CN" altLang="en-US" sz="3600">
              <a:latin typeface="微软雅黑" panose="020B0503020204020204" pitchFamily="34" charset="-122"/>
              <a:ea typeface="微软雅黑" panose="020B0503020204020204" pitchFamily="34" charset="-122"/>
            </a:endParaRPr>
          </a:p>
        </p:txBody>
      </p:sp>
      <p:sp>
        <p:nvSpPr>
          <p:cNvPr id="6" name="圆角矩形 5"/>
          <p:cNvSpPr/>
          <p:nvPr/>
        </p:nvSpPr>
        <p:spPr>
          <a:xfrm>
            <a:off x="336550" y="4845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道家思想</a:t>
            </a:r>
            <a:endParaRPr lang="zh-CN" altLang="en-US" sz="3600">
              <a:latin typeface="微软雅黑" panose="020B0503020204020204" pitchFamily="34" charset="-122"/>
              <a:ea typeface="微软雅黑" panose="020B0503020204020204" pitchFamily="34" charset="-122"/>
            </a:endParaRPr>
          </a:p>
        </p:txBody>
      </p:sp>
      <p:sp>
        <p:nvSpPr>
          <p:cNvPr id="7" name="圆角矩形 6"/>
          <p:cNvSpPr/>
          <p:nvPr/>
        </p:nvSpPr>
        <p:spPr>
          <a:xfrm>
            <a:off x="358775" y="5988050"/>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法家思想</a:t>
            </a:r>
            <a:endParaRPr lang="zh-CN" altLang="en-US" sz="3600">
              <a:latin typeface="微软雅黑" panose="020B0503020204020204" pitchFamily="34" charset="-122"/>
              <a:ea typeface="微软雅黑" panose="020B0503020204020204" pitchFamily="34" charset="-122"/>
            </a:endParaRPr>
          </a:p>
        </p:txBody>
      </p:sp>
      <p:sp>
        <p:nvSpPr>
          <p:cNvPr id="8" name="圆角矩形 7"/>
          <p:cNvSpPr/>
          <p:nvPr/>
        </p:nvSpPr>
        <p:spPr>
          <a:xfrm>
            <a:off x="3129280" y="3702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政治思想</a:t>
            </a:r>
            <a:endParaRPr lang="zh-CN" altLang="en-US" sz="3600">
              <a:latin typeface="微软雅黑" panose="020B0503020204020204" pitchFamily="34" charset="-122"/>
              <a:ea typeface="微软雅黑" panose="020B0503020204020204" pitchFamily="34" charset="-122"/>
            </a:endParaRPr>
          </a:p>
        </p:txBody>
      </p:sp>
      <p:sp>
        <p:nvSpPr>
          <p:cNvPr id="9" name="圆角矩形 8"/>
          <p:cNvSpPr/>
          <p:nvPr/>
        </p:nvSpPr>
        <p:spPr>
          <a:xfrm>
            <a:off x="6068695" y="3702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道德准则</a:t>
            </a:r>
            <a:endParaRPr lang="zh-CN" altLang="en-US" sz="3600">
              <a:latin typeface="微软雅黑" panose="020B0503020204020204" pitchFamily="34" charset="-122"/>
              <a:ea typeface="微软雅黑" panose="020B0503020204020204" pitchFamily="34" charset="-122"/>
            </a:endParaRPr>
          </a:p>
        </p:txBody>
      </p:sp>
      <p:sp>
        <p:nvSpPr>
          <p:cNvPr id="10" name="圆角矩形 9"/>
          <p:cNvSpPr/>
          <p:nvPr/>
        </p:nvSpPr>
        <p:spPr>
          <a:xfrm>
            <a:off x="3129280" y="4845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哲学基础</a:t>
            </a:r>
            <a:endParaRPr lang="zh-CN" altLang="en-US" sz="3600">
              <a:latin typeface="微软雅黑" panose="020B0503020204020204" pitchFamily="34" charset="-122"/>
              <a:ea typeface="微软雅黑" panose="020B0503020204020204" pitchFamily="34" charset="-122"/>
            </a:endParaRPr>
          </a:p>
        </p:txBody>
      </p:sp>
      <p:sp>
        <p:nvSpPr>
          <p:cNvPr id="11" name="圆角矩形 10"/>
          <p:cNvSpPr/>
          <p:nvPr/>
        </p:nvSpPr>
        <p:spPr>
          <a:xfrm>
            <a:off x="3129280" y="5988050"/>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变革精神</a:t>
            </a:r>
            <a:endParaRPr lang="zh-CN" altLang="en-US" sz="3600">
              <a:latin typeface="微软雅黑" panose="020B0503020204020204" pitchFamily="34" charset="-122"/>
              <a:ea typeface="微软雅黑" panose="020B0503020204020204" pitchFamily="34" charset="-122"/>
            </a:endParaRPr>
          </a:p>
        </p:txBody>
      </p:sp>
      <p:sp>
        <p:nvSpPr>
          <p:cNvPr id="14340" name="任意多边形 1313"/>
          <p:cNvSpPr/>
          <p:nvPr/>
        </p:nvSpPr>
        <p:spPr bwMode="auto">
          <a:xfrm>
            <a:off x="1244600" y="130810"/>
            <a:ext cx="4555490" cy="936625"/>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2" name="Text Box 6"/>
          <p:cNvSpPr txBox="1">
            <a:spLocks noChangeArrowheads="1"/>
          </p:cNvSpPr>
          <p:nvPr/>
        </p:nvSpPr>
        <p:spPr bwMode="auto">
          <a:xfrm>
            <a:off x="1244424" y="389799"/>
            <a:ext cx="3949829" cy="516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hlink"/>
                </a:solidFill>
                <a:ea typeface="微软雅黑" panose="020B0503020204020204" pitchFamily="34" charset="-122"/>
              </a:rPr>
              <a:t>百家争鸣</a:t>
            </a:r>
            <a:r>
              <a:rPr lang="en-US" altLang="zh-CN" sz="2800" b="1">
                <a:solidFill>
                  <a:schemeClr val="hlink"/>
                </a:solidFill>
                <a:ea typeface="微软雅黑" panose="020B0503020204020204" pitchFamily="34" charset="-122"/>
              </a:rPr>
              <a:t>——</a:t>
            </a:r>
            <a:r>
              <a:rPr lang="zh-CN" altLang="en-US" sz="2800" b="1">
                <a:solidFill>
                  <a:schemeClr val="hlink"/>
                </a:solidFill>
                <a:ea typeface="微软雅黑" panose="020B0503020204020204" pitchFamily="34" charset="-122"/>
              </a:rPr>
              <a:t>历史意义</a:t>
            </a:r>
            <a:endParaRPr lang="zh-CN" altLang="en-US" sz="2800" b="1">
              <a:solidFill>
                <a:schemeClr val="hlink"/>
              </a:solidFill>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42"/>
                                        </p:tgtEl>
                                        <p:attrNameLst>
                                          <p:attrName>style.visibility</p:attrName>
                                        </p:attrNameLst>
                                      </p:cBhvr>
                                      <p:to>
                                        <p:strVal val="visible"/>
                                      </p:to>
                                    </p:set>
                                    <p:anim calcmode="lin" valueType="num">
                                      <p:cBhvr>
                                        <p:cTn id="7" dur="500" fill="hold"/>
                                        <p:tgtEl>
                                          <p:spTgt spid="1434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342"/>
                                        </p:tgtEl>
                                        <p:attrNameLst>
                                          <p:attrName>ppt_y</p:attrName>
                                        </p:attrNameLst>
                                      </p:cBhvr>
                                      <p:tavLst>
                                        <p:tav tm="0">
                                          <p:val>
                                            <p:strVal val="#ppt_y"/>
                                          </p:val>
                                        </p:tav>
                                        <p:tav tm="100000">
                                          <p:val>
                                            <p:strVal val="#ppt_y"/>
                                          </p:val>
                                        </p:tav>
                                      </p:tavLst>
                                    </p:anim>
                                    <p:anim calcmode="lin" valueType="num">
                                      <p:cBhvr>
                                        <p:cTn id="9" dur="500" fill="hold"/>
                                        <p:tgtEl>
                                          <p:spTgt spid="1434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34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p:tgtEl>
                                          <p:spTgt spid="1434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17" presetClass="entr" presetSubtype="8" fill="hold" grpId="0" nodeType="afterEffect">
                                  <p:stCondLst>
                                    <p:cond delay="0"/>
                                  </p:stCondLst>
                                  <p:childTnLst>
                                    <p:set>
                                      <p:cBhvr>
                                        <p:cTn id="19" dur="1" fill="hold">
                                          <p:stCondLst>
                                            <p:cond delay="0"/>
                                          </p:stCondLst>
                                        </p:cTn>
                                        <p:tgtEl>
                                          <p:spTgt spid="14340"/>
                                        </p:tgtEl>
                                        <p:attrNameLst>
                                          <p:attrName>style.visibility</p:attrName>
                                        </p:attrNameLst>
                                      </p:cBhvr>
                                      <p:to>
                                        <p:strVal val="visible"/>
                                      </p:to>
                                    </p:set>
                                    <p:anim calcmode="lin" valueType="num">
                                      <p:cBhvr>
                                        <p:cTn id="20" dur="500" fill="hold"/>
                                        <p:tgtEl>
                                          <p:spTgt spid="14340"/>
                                        </p:tgtEl>
                                        <p:attrNameLst>
                                          <p:attrName>ppt_x</p:attrName>
                                        </p:attrNameLst>
                                      </p:cBhvr>
                                      <p:tavLst>
                                        <p:tav tm="0">
                                          <p:val>
                                            <p:strVal val="#ppt_x-#ppt_w/2"/>
                                          </p:val>
                                        </p:tav>
                                        <p:tav tm="100000">
                                          <p:val>
                                            <p:strVal val="#ppt_x"/>
                                          </p:val>
                                        </p:tav>
                                      </p:tavLst>
                                    </p:anim>
                                    <p:anim calcmode="lin" valueType="num">
                                      <p:cBhvr>
                                        <p:cTn id="21" dur="500" fill="hold"/>
                                        <p:tgtEl>
                                          <p:spTgt spid="14340"/>
                                        </p:tgtEl>
                                        <p:attrNameLst>
                                          <p:attrName>ppt_y</p:attrName>
                                        </p:attrNameLst>
                                      </p:cBhvr>
                                      <p:tavLst>
                                        <p:tav tm="0">
                                          <p:val>
                                            <p:strVal val="#ppt_y"/>
                                          </p:val>
                                        </p:tav>
                                        <p:tav tm="100000">
                                          <p:val>
                                            <p:strVal val="#ppt_y"/>
                                          </p:val>
                                        </p:tav>
                                      </p:tavLst>
                                    </p:anim>
                                    <p:anim calcmode="lin" valueType="num">
                                      <p:cBhvr>
                                        <p:cTn id="22" dur="500" fill="hold"/>
                                        <p:tgtEl>
                                          <p:spTgt spid="14340"/>
                                        </p:tgtEl>
                                        <p:attrNameLst>
                                          <p:attrName>ppt_w</p:attrName>
                                        </p:attrNameLst>
                                      </p:cBhvr>
                                      <p:tavLst>
                                        <p:tav tm="0">
                                          <p:val>
                                            <p:fltVal val="0"/>
                                          </p:val>
                                        </p:tav>
                                        <p:tav tm="100000">
                                          <p:val>
                                            <p:strVal val="#ppt_w"/>
                                          </p:val>
                                        </p:tav>
                                      </p:tavLst>
                                    </p:anim>
                                    <p:anim calcmode="lin" valueType="num">
                                      <p:cBhvr>
                                        <p:cTn id="23" dur="500" fill="hold"/>
                                        <p:tgtEl>
                                          <p:spTgt spid="14340"/>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ppt_x"/>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340" grpId="0" bldLvl="0" animBg="1"/>
      <p:bldP spid="14342" grpId="0" bldLvl="0" animBg="1" autoUpdateAnimBg="0"/>
      <p:bldP spid="5" grpId="0" animBg="1"/>
      <p:bldP spid="8" grpId="0" animBg="1"/>
      <p:bldP spid="9" grpId="0" animBg="1"/>
      <p:bldP spid="6" grpId="0" animBg="1"/>
      <p:bldP spid="10" grpId="0" animBg="1"/>
      <p:bldP spid="7"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标题 201729"/>
          <p:cNvSpPr>
            <a:spLocks noGrp="1" noRot="1"/>
          </p:cNvSpPr>
          <p:nvPr>
            <p:ph type="title"/>
          </p:nvPr>
        </p:nvSpPr>
        <p:spPr/>
        <p:txBody>
          <a:bodyPr anchor="ctr"/>
          <a:p>
            <a:endParaRPr dirty="0"/>
          </a:p>
        </p:txBody>
      </p:sp>
      <p:sp>
        <p:nvSpPr>
          <p:cNvPr id="201731" name="文本占位符 201730"/>
          <p:cNvSpPr>
            <a:spLocks noGrp="1" noRot="1"/>
          </p:cNvSpPr>
          <p:nvPr>
            <p:ph type="body" idx="1"/>
          </p:nvPr>
        </p:nvSpPr>
        <p:spPr/>
        <p:txBody>
          <a:bodyPr/>
          <a:p>
            <a:r>
              <a:rPr lang="zh-CN" altLang="en-US" b="1" dirty="0"/>
              <a:t>在我们校园里有时会看到这样一些不良现象：洁白的墙壁上留下了脚印、球印，课桌上刻上了一些乱糟糟的东西，请或运用</a:t>
            </a:r>
            <a:r>
              <a:rPr lang="zh-CN" altLang="en-US" b="1" dirty="0">
                <a:solidFill>
                  <a:srgbClr val="FF0000"/>
                </a:solidFill>
              </a:rPr>
              <a:t>儒家</a:t>
            </a:r>
            <a:r>
              <a:rPr lang="zh-CN" altLang="en-US" b="1" dirty="0"/>
              <a:t>思想教育的观点，或运用</a:t>
            </a:r>
            <a:r>
              <a:rPr lang="zh-CN" altLang="en-US" b="1" dirty="0">
                <a:solidFill>
                  <a:srgbClr val="FF0000"/>
                </a:solidFill>
              </a:rPr>
              <a:t>法家</a:t>
            </a:r>
            <a:r>
              <a:rPr lang="zh-CN" altLang="en-US" b="1" dirty="0"/>
              <a:t>严格惩罚的观点，或运用</a:t>
            </a:r>
            <a:r>
              <a:rPr lang="zh-CN" altLang="en-US" b="1" dirty="0">
                <a:solidFill>
                  <a:srgbClr val="FF0000"/>
                </a:solidFill>
              </a:rPr>
              <a:t>道家</a:t>
            </a:r>
            <a:r>
              <a:rPr lang="zh-CN" altLang="en-US" b="1" dirty="0"/>
              <a:t>自我觉悟的观点，就校风建设问题提出你的看法。</a:t>
            </a:r>
            <a:endParaRPr lang="zh-CN" altLang="en-US" b="1" dirty="0"/>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ChangeArrowheads="1"/>
          </p:cNvSpPr>
          <p:nvPr/>
        </p:nvSpPr>
        <p:spPr bwMode="auto">
          <a:xfrm>
            <a:off x="988416" y="241202"/>
            <a:ext cx="10349002" cy="6171444"/>
          </a:xfrm>
          <a:prstGeom prst="roundRect">
            <a:avLst>
              <a:gd name="adj" fmla="val 2713"/>
            </a:avLst>
          </a:prstGeom>
          <a:solidFill>
            <a:schemeClr val="bg1">
              <a:alpha val="70195"/>
            </a:schemeClr>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3360">
              <a:latin typeface="楷体" panose="02010609060101010101" charset="-122"/>
              <a:ea typeface="楷体" panose="02010609060101010101" charset="-122"/>
            </a:endParaRPr>
          </a:p>
        </p:txBody>
      </p:sp>
      <p:sp>
        <p:nvSpPr>
          <p:cNvPr id="13315" name="任意多边形 86"/>
          <p:cNvSpPr/>
          <p:nvPr/>
        </p:nvSpPr>
        <p:spPr bwMode="auto">
          <a:xfrm>
            <a:off x="983017" y="382181"/>
            <a:ext cx="243863" cy="550599"/>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6" name="任意多边形 1313"/>
          <p:cNvSpPr/>
          <p:nvPr/>
        </p:nvSpPr>
        <p:spPr bwMode="auto">
          <a:xfrm>
            <a:off x="983017" y="384086"/>
            <a:ext cx="4002794" cy="430572"/>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7" name="AutoShape 5"/>
          <p:cNvSpPr>
            <a:spLocks noChangeArrowheads="1"/>
          </p:cNvSpPr>
          <p:nvPr/>
        </p:nvSpPr>
        <p:spPr bwMode="auto">
          <a:xfrm>
            <a:off x="1099233" y="426001"/>
            <a:ext cx="316260" cy="316260"/>
          </a:xfrm>
          <a:prstGeom prst="star5">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Font typeface="Arial" panose="020B0604020202020204" pitchFamily="34" charset="0"/>
              <a:buNone/>
              <a:defRPr/>
            </a:pPr>
            <a:endParaRPr lang="zh-CN" altLang="en-US"/>
          </a:p>
        </p:txBody>
      </p:sp>
      <p:sp>
        <p:nvSpPr>
          <p:cNvPr id="13319" name="Rectangle 7"/>
          <p:cNvSpPr>
            <a:spLocks noChangeArrowheads="1"/>
          </p:cNvSpPr>
          <p:nvPr/>
        </p:nvSpPr>
        <p:spPr bwMode="auto">
          <a:xfrm>
            <a:off x="2390950" y="1521482"/>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3320" name="Rectangle 8"/>
          <p:cNvSpPr>
            <a:spLocks noChangeArrowheads="1"/>
          </p:cNvSpPr>
          <p:nvPr/>
        </p:nvSpPr>
        <p:spPr bwMode="auto">
          <a:xfrm>
            <a:off x="2543364" y="1502429"/>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4100" name="文本框 4099"/>
          <p:cNvSpPr txBox="1"/>
          <p:nvPr/>
        </p:nvSpPr>
        <p:spPr>
          <a:xfrm>
            <a:off x="982980" y="814705"/>
            <a:ext cx="10537190" cy="3192780"/>
          </a:xfrm>
          <a:prstGeom prst="rect">
            <a:avLst/>
          </a:prstGeom>
          <a:noFill/>
          <a:ln w="9525">
            <a:noFill/>
          </a:ln>
          <a:extLst>
            <a:ext uri="{909E8E84-426E-40DD-AFC4-6F175D3DCCD1}">
              <a14:hiddenFill xmlns:a14="http://schemas.microsoft.com/office/drawing/2010/main">
                <a:solidFill>
                  <a:srgbClr val="CCFFFF"/>
                </a:solidFill>
              </a14:hiddenFill>
            </a:ext>
          </a:extLst>
        </p:spPr>
        <p:txBody>
          <a:bodyPr wrap="square">
            <a:spAutoFit/>
          </a:bodyPr>
          <a:lstStyle/>
          <a:p>
            <a:pPr lvl="0" fontAlgn="base"/>
            <a:r>
              <a:rPr lang="en-US" altLang="zh-CN" sz="2880" b="1" strike="noStrike" noProof="1">
                <a:solidFill>
                  <a:srgbClr val="000000"/>
                </a:solidFill>
                <a:effectLst/>
                <a:latin typeface="楷体" panose="02010609060101010101" charset="-122"/>
                <a:ea typeface="楷体" panose="02010609060101010101" charset="-122"/>
              </a:rPr>
              <a:t>“</a:t>
            </a:r>
            <a:r>
              <a:rPr lang="zh-CN" altLang="en-US" sz="2880" b="1" strike="noStrike" noProof="1">
                <a:solidFill>
                  <a:srgbClr val="000000"/>
                </a:solidFill>
                <a:effectLst/>
                <a:latin typeface="楷体" panose="02010609060101010101" charset="-122"/>
                <a:ea typeface="楷体" panose="02010609060101010101" charset="-122"/>
              </a:rPr>
              <a:t>《墨子》、《孟子》、《老子》、《管子》、《庄子》、</a:t>
            </a:r>
            <a:r>
              <a:rPr lang="zh-CN" altLang="en-US" sz="2880" b="1" dirty="0">
                <a:solidFill>
                  <a:srgbClr val="000000"/>
                </a:solidFill>
                <a:latin typeface="Arial" panose="020B0604020202020204" pitchFamily="34" charset="0"/>
                <a:ea typeface="楷体" panose="02010609060101010101" charset="-122"/>
                <a:sym typeface="+mn-ea"/>
              </a:rPr>
              <a:t>……</a:t>
            </a:r>
            <a:r>
              <a:rPr lang="zh-CN" altLang="en-US" sz="2880" b="1" strike="noStrike" noProof="1">
                <a:solidFill>
                  <a:srgbClr val="000000"/>
                </a:solidFill>
                <a:effectLst/>
                <a:latin typeface="楷体" panose="02010609060101010101" charset="-122"/>
                <a:ea typeface="楷体" panose="02010609060101010101" charset="-122"/>
              </a:rPr>
              <a:t>等</a:t>
            </a:r>
            <a:r>
              <a:rPr lang="en-US" altLang="zh-CN" sz="2880" b="1" strike="noStrike" noProof="1">
                <a:solidFill>
                  <a:srgbClr val="000000"/>
                </a:solidFill>
                <a:effectLst/>
                <a:latin typeface="楷体" panose="02010609060101010101" charset="-122"/>
                <a:ea typeface="楷体" panose="02010609060101010101" charset="-122"/>
              </a:rPr>
              <a:t>11</a:t>
            </a:r>
            <a:r>
              <a:rPr lang="zh-CN" altLang="en-US" sz="2880" b="1" strike="noStrike" noProof="1">
                <a:solidFill>
                  <a:srgbClr val="000000"/>
                </a:solidFill>
                <a:effectLst/>
                <a:latin typeface="楷体" panose="02010609060101010101" charset="-122"/>
                <a:ea typeface="楷体" panose="02010609060101010101" charset="-122"/>
              </a:rPr>
              <a:t>部战国文献为样本，分别检索其中仁义礼智信忠法等观念词语的出现次数</a:t>
            </a:r>
            <a:r>
              <a:rPr lang="zh-CN" altLang="en-US" sz="2880" b="1" strike="noStrike" noProof="1">
                <a:solidFill>
                  <a:srgbClr val="000000"/>
                </a:solidFill>
                <a:effectLst/>
                <a:latin typeface="Arial" panose="020B0604020202020204" pitchFamily="34" charset="0"/>
                <a:ea typeface="楷体" panose="02010609060101010101" charset="-122"/>
              </a:rPr>
              <a:t>而是</a:t>
            </a:r>
            <a:r>
              <a:rPr lang="en-US" altLang="zh-CN" sz="2880" b="1" strike="noStrike" noProof="1">
                <a:solidFill>
                  <a:srgbClr val="000000"/>
                </a:solidFill>
                <a:effectLst/>
                <a:latin typeface="Arial" panose="020B0604020202020204" pitchFamily="34" charset="0"/>
                <a:ea typeface="楷体" panose="02010609060101010101" charset="-122"/>
              </a:rPr>
              <a:t>‘</a:t>
            </a:r>
            <a:r>
              <a:rPr lang="zh-CN" altLang="en-US" sz="2880" b="1" strike="noStrike" noProof="1">
                <a:solidFill>
                  <a:srgbClr val="000000"/>
                </a:solidFill>
                <a:effectLst/>
                <a:latin typeface="Arial" panose="020B0604020202020204" pitchFamily="34" charset="0"/>
                <a:ea typeface="楷体" panose="02010609060101010101" charset="-122"/>
              </a:rPr>
              <a:t>道</a:t>
            </a:r>
            <a:r>
              <a:rPr lang="en-US" altLang="zh-CN" sz="2880" b="1" strike="noStrike" noProof="1">
                <a:solidFill>
                  <a:srgbClr val="000000"/>
                </a:solidFill>
                <a:effectLst/>
                <a:latin typeface="Arial" panose="020B0604020202020204" pitchFamily="34" charset="0"/>
                <a:ea typeface="楷体" panose="02010609060101010101" charset="-122"/>
              </a:rPr>
              <a:t>’</a:t>
            </a:r>
            <a:r>
              <a:rPr lang="zh-CN" altLang="en-US" sz="2880" b="1" strike="noStrike" noProof="1">
                <a:solidFill>
                  <a:srgbClr val="000000"/>
                </a:solidFill>
                <a:effectLst/>
                <a:latin typeface="Arial" panose="020B0604020202020204" pitchFamily="34" charset="0"/>
                <a:ea typeface="楷体" panose="02010609060101010101" charset="-122"/>
              </a:rPr>
              <a:t>、</a:t>
            </a:r>
            <a:r>
              <a:rPr lang="en-US" altLang="zh-CN" sz="2880" b="1" strike="noStrike" noProof="1">
                <a:solidFill>
                  <a:srgbClr val="000000"/>
                </a:solidFill>
                <a:effectLst/>
                <a:latin typeface="Arial" panose="020B0604020202020204" pitchFamily="34" charset="0"/>
                <a:ea typeface="楷体" panose="02010609060101010101" charset="-122"/>
              </a:rPr>
              <a:t>‘</a:t>
            </a:r>
            <a:r>
              <a:rPr lang="zh-CN" altLang="en-US" sz="2880" b="1" strike="noStrike" noProof="1">
                <a:solidFill>
                  <a:srgbClr val="000000"/>
                </a:solidFill>
                <a:effectLst/>
                <a:latin typeface="Arial" panose="020B0604020202020204" pitchFamily="34" charset="0"/>
                <a:ea typeface="楷体" panose="02010609060101010101" charset="-122"/>
              </a:rPr>
              <a:t>义</a:t>
            </a:r>
            <a:r>
              <a:rPr lang="en-US" altLang="zh-CN" sz="2880" b="1" strike="noStrike" noProof="1">
                <a:solidFill>
                  <a:srgbClr val="000000"/>
                </a:solidFill>
                <a:effectLst/>
                <a:latin typeface="Arial" panose="020B0604020202020204" pitchFamily="34" charset="0"/>
                <a:ea typeface="楷体" panose="02010609060101010101" charset="-122"/>
              </a:rPr>
              <a:t>’</a:t>
            </a:r>
            <a:r>
              <a:rPr lang="zh-CN" altLang="en-US" sz="2880" b="1" strike="noStrike" noProof="1">
                <a:solidFill>
                  <a:srgbClr val="000000"/>
                </a:solidFill>
                <a:effectLst/>
                <a:latin typeface="Arial" panose="020B0604020202020204" pitchFamily="34" charset="0"/>
                <a:ea typeface="楷体" panose="02010609060101010101" charset="-122"/>
              </a:rPr>
              <a:t>。其中</a:t>
            </a:r>
            <a:r>
              <a:rPr lang="en-US" altLang="zh-CN" sz="2880" b="1" strike="noStrike" noProof="1">
                <a:solidFill>
                  <a:srgbClr val="C00000"/>
                </a:solidFill>
                <a:effectLst/>
                <a:latin typeface="Arial" panose="020B0604020202020204" pitchFamily="34" charset="0"/>
                <a:ea typeface="楷体" panose="02010609060101010101" charset="-122"/>
              </a:rPr>
              <a:t>‘</a:t>
            </a:r>
            <a:r>
              <a:rPr lang="zh-CN" altLang="en-US" sz="2880" b="1" strike="noStrike" noProof="1">
                <a:solidFill>
                  <a:srgbClr val="C00000"/>
                </a:solidFill>
                <a:effectLst/>
                <a:latin typeface="Arial" panose="020B0604020202020204" pitchFamily="34" charset="0"/>
                <a:ea typeface="楷体" panose="02010609060101010101" charset="-122"/>
              </a:rPr>
              <a:t>道</a:t>
            </a:r>
            <a:r>
              <a:rPr lang="en-US" altLang="zh-CN" sz="2880" b="1" strike="noStrike" noProof="1">
                <a:solidFill>
                  <a:srgbClr val="C00000"/>
                </a:solidFill>
                <a:effectLst/>
                <a:latin typeface="Arial" panose="020B0604020202020204" pitchFamily="34" charset="0"/>
                <a:ea typeface="楷体" panose="02010609060101010101" charset="-122"/>
              </a:rPr>
              <a:t>’</a:t>
            </a:r>
            <a:r>
              <a:rPr lang="zh-CN" altLang="en-US" sz="2880" b="1" strike="noStrike" noProof="1">
                <a:solidFill>
                  <a:srgbClr val="000000"/>
                </a:solidFill>
                <a:effectLst/>
                <a:latin typeface="Arial" panose="020B0604020202020204" pitchFamily="34" charset="0"/>
                <a:ea typeface="楷体" panose="02010609060101010101" charset="-122"/>
              </a:rPr>
              <a:t>出现了</a:t>
            </a:r>
            <a:r>
              <a:rPr lang="en-US" altLang="zh-CN" sz="2880" b="1" strike="noStrike" noProof="1">
                <a:solidFill>
                  <a:srgbClr val="000000"/>
                </a:solidFill>
                <a:effectLst/>
                <a:latin typeface="Arial" panose="020B0604020202020204" pitchFamily="34" charset="0"/>
                <a:ea typeface="楷体" panose="02010609060101010101" charset="-122"/>
              </a:rPr>
              <a:t>2300</a:t>
            </a:r>
            <a:r>
              <a:rPr lang="zh-CN" altLang="en-US" sz="2880" b="1" strike="noStrike" noProof="1">
                <a:solidFill>
                  <a:srgbClr val="000000"/>
                </a:solidFill>
                <a:effectLst/>
                <a:latin typeface="Arial" panose="020B0604020202020204" pitchFamily="34" charset="0"/>
                <a:ea typeface="楷体" panose="02010609060101010101" charset="-122"/>
              </a:rPr>
              <a:t>多次，</a:t>
            </a:r>
            <a:r>
              <a:rPr lang="en-US" altLang="zh-CN" sz="2880" b="1" strike="noStrike" noProof="1">
                <a:solidFill>
                  <a:srgbClr val="C00000"/>
                </a:solidFill>
                <a:effectLst/>
                <a:latin typeface="Arial" panose="020B0604020202020204" pitchFamily="34" charset="0"/>
                <a:ea typeface="楷体" panose="02010609060101010101" charset="-122"/>
              </a:rPr>
              <a:t>‘</a:t>
            </a:r>
            <a:r>
              <a:rPr lang="zh-CN" altLang="en-US" sz="2880" b="1" strike="noStrike" noProof="1">
                <a:solidFill>
                  <a:srgbClr val="C00000"/>
                </a:solidFill>
                <a:effectLst/>
                <a:latin typeface="Arial" panose="020B0604020202020204" pitchFamily="34" charset="0"/>
                <a:ea typeface="楷体" panose="02010609060101010101" charset="-122"/>
              </a:rPr>
              <a:t>义</a:t>
            </a:r>
            <a:r>
              <a:rPr lang="en-US" altLang="zh-CN" sz="2880" b="1" strike="noStrike" noProof="1">
                <a:solidFill>
                  <a:srgbClr val="C00000"/>
                </a:solidFill>
                <a:effectLst/>
                <a:latin typeface="Arial" panose="020B0604020202020204" pitchFamily="34" charset="0"/>
                <a:ea typeface="楷体" panose="02010609060101010101" charset="-122"/>
              </a:rPr>
              <a:t>’</a:t>
            </a:r>
            <a:r>
              <a:rPr lang="zh-CN" altLang="en-US" sz="2880" b="1" strike="noStrike" noProof="1">
                <a:solidFill>
                  <a:srgbClr val="000000"/>
                </a:solidFill>
                <a:effectLst/>
                <a:latin typeface="Arial" panose="020B0604020202020204" pitchFamily="34" charset="0"/>
                <a:ea typeface="楷体" panose="02010609060101010101" charset="-122"/>
              </a:rPr>
              <a:t>出现了</a:t>
            </a:r>
            <a:r>
              <a:rPr lang="en-US" altLang="zh-CN" sz="2880" b="1" strike="noStrike" noProof="1">
                <a:solidFill>
                  <a:srgbClr val="000000"/>
                </a:solidFill>
                <a:effectLst/>
                <a:latin typeface="Arial" panose="020B0604020202020204" pitchFamily="34" charset="0"/>
                <a:ea typeface="楷体" panose="02010609060101010101" charset="-122"/>
              </a:rPr>
              <a:t>1424</a:t>
            </a:r>
            <a:r>
              <a:rPr lang="zh-CN" altLang="en-US" sz="2880" b="1" strike="noStrike" noProof="1">
                <a:solidFill>
                  <a:srgbClr val="000000"/>
                </a:solidFill>
                <a:effectLst/>
                <a:latin typeface="Arial" panose="020B0604020202020204" pitchFamily="34" charset="0"/>
                <a:ea typeface="楷体" panose="02010609060101010101" charset="-122"/>
              </a:rPr>
              <a:t>次，在各部均有较为突出的观念地位。</a:t>
            </a:r>
            <a:r>
              <a:rPr lang="en-US" altLang="zh-CN" sz="2880" b="1" strike="noStrike" noProof="1">
                <a:solidFill>
                  <a:srgbClr val="000000"/>
                </a:solidFill>
                <a:effectLst/>
                <a:latin typeface="Arial" panose="020B0604020202020204" pitchFamily="34" charset="0"/>
                <a:ea typeface="楷体" panose="02010609060101010101" charset="-122"/>
              </a:rPr>
              <a:t>”</a:t>
            </a:r>
            <a:endParaRPr lang="en-US" altLang="zh-CN" sz="2880" b="1" strike="noStrike" noProof="1">
              <a:solidFill>
                <a:srgbClr val="000000"/>
              </a:solidFill>
              <a:effectLst/>
              <a:latin typeface="Arial" panose="020B0604020202020204" pitchFamily="34" charset="0"/>
              <a:ea typeface="楷体" panose="02010609060101010101" charset="-122"/>
            </a:endParaRPr>
          </a:p>
          <a:p>
            <a:pPr lvl="0" fontAlgn="base"/>
            <a:endParaRPr lang="en-US" altLang="zh-CN" sz="2880" b="1" dirty="0">
              <a:solidFill>
                <a:srgbClr val="000000"/>
              </a:solidFill>
              <a:latin typeface="Arial" panose="020B0604020202020204" pitchFamily="34" charset="0"/>
              <a:ea typeface="楷体" panose="02010609060101010101" charset="-122"/>
              <a:sym typeface="+mn-ea"/>
            </a:endParaRPr>
          </a:p>
          <a:p>
            <a:pPr lvl="0" fontAlgn="base"/>
            <a:r>
              <a:rPr lang="en-US" altLang="zh-CN" sz="2880" b="1" dirty="0">
                <a:solidFill>
                  <a:srgbClr val="000000"/>
                </a:solidFill>
                <a:latin typeface="Arial" panose="020B0604020202020204" pitchFamily="34" charset="0"/>
                <a:ea typeface="楷体" panose="02010609060101010101" charset="-122"/>
                <a:sym typeface="+mn-ea"/>
              </a:rPr>
              <a:t>“</a:t>
            </a:r>
            <a:r>
              <a:rPr lang="zh-CN" altLang="en-US" sz="2880" b="1" dirty="0">
                <a:solidFill>
                  <a:srgbClr val="000000"/>
                </a:solidFill>
                <a:latin typeface="Arial" panose="020B0604020202020204" pitchFamily="34" charset="0"/>
                <a:ea typeface="楷体" panose="02010609060101010101" charset="-122"/>
                <a:sym typeface="+mn-ea"/>
              </a:rPr>
              <a:t>中国的道的</a:t>
            </a:r>
            <a:r>
              <a:rPr lang="en-US" altLang="zh-CN" sz="2880" b="1" dirty="0">
                <a:solidFill>
                  <a:srgbClr val="000000"/>
                </a:solidFill>
                <a:latin typeface="Arial" panose="020B0604020202020204" pitchFamily="34" charset="0"/>
                <a:ea typeface="楷体" panose="02010609060101010101" charset="-122"/>
                <a:sym typeface="+mn-ea"/>
              </a:rPr>
              <a:t>‘</a:t>
            </a:r>
            <a:r>
              <a:rPr lang="zh-CN" altLang="en-US" sz="2880" b="1" dirty="0">
                <a:solidFill>
                  <a:srgbClr val="000000"/>
                </a:solidFill>
                <a:latin typeface="Arial" panose="020B0604020202020204" pitchFamily="34" charset="0"/>
                <a:ea typeface="楷体" panose="02010609060101010101" charset="-122"/>
                <a:sym typeface="+mn-ea"/>
              </a:rPr>
              <a:t>人间性</a:t>
            </a:r>
            <a:r>
              <a:rPr lang="en-US" altLang="zh-CN" sz="2880" b="1" dirty="0">
                <a:solidFill>
                  <a:srgbClr val="000000"/>
                </a:solidFill>
                <a:latin typeface="Arial" panose="020B0604020202020204" pitchFamily="34" charset="0"/>
                <a:ea typeface="楷体" panose="02010609060101010101" charset="-122"/>
                <a:sym typeface="+mn-ea"/>
              </a:rPr>
              <a:t>’</a:t>
            </a:r>
            <a:r>
              <a:rPr lang="zh-CN" altLang="en-US" sz="2880" b="1" dirty="0">
                <a:solidFill>
                  <a:srgbClr val="000000"/>
                </a:solidFill>
                <a:latin typeface="Arial" panose="020B0604020202020204" pitchFamily="34" charset="0"/>
                <a:ea typeface="楷体" panose="02010609060101010101" charset="-122"/>
                <a:sym typeface="+mn-ea"/>
              </a:rPr>
              <a:t>更有一个特点，即</a:t>
            </a:r>
            <a:r>
              <a:rPr lang="zh-CN" altLang="en-US" sz="2880" b="1" dirty="0">
                <a:solidFill>
                  <a:srgbClr val="C00000"/>
                </a:solidFill>
                <a:latin typeface="Arial" panose="020B0604020202020204" pitchFamily="34" charset="0"/>
                <a:ea typeface="楷体" panose="02010609060101010101" charset="-122"/>
                <a:sym typeface="+mn-ea"/>
              </a:rPr>
              <a:t>强调人间秩序</a:t>
            </a:r>
            <a:r>
              <a:rPr lang="zh-CN" altLang="en-US" sz="2880" b="1" dirty="0">
                <a:solidFill>
                  <a:srgbClr val="000000"/>
                </a:solidFill>
                <a:latin typeface="Arial" panose="020B0604020202020204" pitchFamily="34" charset="0"/>
                <a:ea typeface="楷体" panose="02010609060101010101" charset="-122"/>
                <a:sym typeface="+mn-ea"/>
              </a:rPr>
              <a:t>的安排。</a:t>
            </a:r>
            <a:r>
              <a:rPr lang="en-US" altLang="zh-CN" sz="2880" b="1" dirty="0">
                <a:solidFill>
                  <a:srgbClr val="000000"/>
                </a:solidFill>
                <a:latin typeface="Arial" panose="020B0604020202020204" pitchFamily="34" charset="0"/>
                <a:ea typeface="楷体" panose="02010609060101010101" charset="-122"/>
                <a:sym typeface="+mn-ea"/>
              </a:rPr>
              <a:t>”</a:t>
            </a:r>
            <a:r>
              <a:rPr lang="zh-CN" altLang="en-US" sz="2880" b="1" strike="noStrike" noProof="1">
                <a:solidFill>
                  <a:srgbClr val="000000"/>
                </a:solidFill>
                <a:effectLst/>
                <a:latin typeface="Arial" panose="020B0604020202020204" pitchFamily="34" charset="0"/>
                <a:ea typeface="楷体" panose="02010609060101010101" charset="-122"/>
                <a:sym typeface="+mn-ea"/>
              </a:rPr>
              <a:t>      </a:t>
            </a:r>
            <a:r>
              <a:rPr lang="en-US" altLang="zh-CN" sz="2880" b="1" strike="noStrike" noProof="1">
                <a:solidFill>
                  <a:srgbClr val="000000"/>
                </a:solidFill>
                <a:effectLst/>
                <a:latin typeface="Arial" panose="020B0604020202020204" pitchFamily="34" charset="0"/>
                <a:ea typeface="楷体" panose="02010609060101010101" charset="-122"/>
                <a:sym typeface="+mn-ea"/>
              </a:rPr>
              <a:t>——</a:t>
            </a:r>
            <a:r>
              <a:rPr lang="zh-CN" altLang="en-US" sz="2880" b="1" strike="noStrike" noProof="1">
                <a:solidFill>
                  <a:srgbClr val="000000"/>
                </a:solidFill>
                <a:effectLst/>
                <a:latin typeface="Arial" panose="020B0604020202020204" pitchFamily="34" charset="0"/>
                <a:ea typeface="楷体" panose="02010609060101010101" charset="-122"/>
                <a:sym typeface="+mn-ea"/>
              </a:rPr>
              <a:t>余英时《古代知识阶层的兴起与发展》</a:t>
            </a:r>
            <a:endParaRPr lang="zh-CN" altLang="en-US" sz="2880" b="1" strike="noStrike" noProof="1">
              <a:solidFill>
                <a:srgbClr val="000000"/>
              </a:solidFill>
              <a:effectLst/>
              <a:latin typeface="Arial" panose="020B0604020202020204" pitchFamily="34" charset="0"/>
              <a:ea typeface="楷体" panose="02010609060101010101" charset="-122"/>
              <a:sym typeface="+mn-ea"/>
            </a:endParaRPr>
          </a:p>
        </p:txBody>
      </p:sp>
      <p:graphicFrame>
        <p:nvGraphicFramePr>
          <p:cNvPr id="2" name="对象 1">
            <a:hlinkClick r:id="" action="ppaction://ole?verb=0"/>
          </p:cNvPr>
          <p:cNvGraphicFramePr/>
          <p:nvPr/>
        </p:nvGraphicFramePr>
        <p:xfrm>
          <a:off x="5547839" y="3299399"/>
          <a:ext cx="1097386" cy="259105"/>
        </p:xfrm>
        <a:graphic>
          <a:graphicData uri="http://schemas.openxmlformats.org/presentationml/2006/ole">
            <mc:AlternateContent xmlns:mc="http://schemas.openxmlformats.org/markup-compatibility/2006">
              <mc:Choice xmlns:v="urn:schemas-microsoft-com:vml" Requires="v">
                <p:oleObj spid="_x0000_s1025" name="" r:id="rId1" imgW="2743200" imgH="5181600" progId="Equation.3">
                  <p:embed/>
                </p:oleObj>
              </mc:Choice>
              <mc:Fallback>
                <p:oleObj name="" r:id="rId1" imgW="2743200" imgH="5181600" progId="Equation.3">
                  <p:embed/>
                  <p:pic>
                    <p:nvPicPr>
                      <p:cNvPr id="0" name="图片 1024" descr="image17"/>
                      <p:cNvPicPr/>
                      <p:nvPr/>
                    </p:nvPicPr>
                    <p:blipFill>
                      <a:blip r:embed="rId2"/>
                      <a:stretch>
                        <a:fillRect/>
                      </a:stretch>
                    </p:blipFill>
                    <p:spPr>
                      <a:xfrm>
                        <a:off x="5547839" y="3299399"/>
                        <a:ext cx="1097386" cy="259105"/>
                      </a:xfrm>
                      <a:prstGeom prst="rect">
                        <a:avLst/>
                      </a:prstGeom>
                      <a:noFill/>
                      <a:ln w="9525">
                        <a:noFill/>
                      </a:ln>
                    </p:spPr>
                  </p:pic>
                </p:oleObj>
              </mc:Fallback>
            </mc:AlternateContent>
          </a:graphicData>
        </a:graphic>
      </p:graphicFrame>
      <p:sp>
        <p:nvSpPr>
          <p:cNvPr id="10246" name="Text Box 6"/>
          <p:cNvSpPr txBox="1">
            <a:spLocks noChangeArrowheads="1"/>
          </p:cNvSpPr>
          <p:nvPr/>
        </p:nvSpPr>
        <p:spPr bwMode="auto">
          <a:xfrm>
            <a:off x="1625826" y="393994"/>
            <a:ext cx="2949226" cy="418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60" b="1">
                <a:solidFill>
                  <a:schemeClr val="hlink"/>
                </a:solidFill>
                <a:ea typeface="微软雅黑" panose="020B0503020204020204" pitchFamily="34" charset="-122"/>
              </a:rPr>
              <a:t>百家共鸣</a:t>
            </a:r>
            <a:endParaRPr lang="zh-CN" altLang="en-US" sz="2160" b="1">
              <a:solidFill>
                <a:schemeClr val="hlink"/>
              </a:solidFill>
              <a:ea typeface="微软雅黑" panose="020B0503020204020204" pitchFamily="34" charset="-122"/>
            </a:endParaRPr>
          </a:p>
        </p:txBody>
      </p:sp>
      <p:sp>
        <p:nvSpPr>
          <p:cNvPr id="3" name="文本框 2"/>
          <p:cNvSpPr txBox="1"/>
          <p:nvPr/>
        </p:nvSpPr>
        <p:spPr>
          <a:xfrm>
            <a:off x="983123" y="4111019"/>
            <a:ext cx="10399662" cy="1863725"/>
          </a:xfrm>
          <a:prstGeom prst="rect">
            <a:avLst/>
          </a:prstGeom>
          <a:noFill/>
          <a:ln w="9525">
            <a:noFill/>
          </a:ln>
          <a:extLst>
            <a:ext uri="{909E8E84-426E-40DD-AFC4-6F175D3DCCD1}">
              <a14:hiddenFill xmlns:a14="http://schemas.microsoft.com/office/drawing/2010/main">
                <a:solidFill>
                  <a:srgbClr val="CCFFFF"/>
                </a:solidFill>
              </a14:hiddenFill>
            </a:ext>
          </a:extLst>
        </p:spPr>
        <p:txBody>
          <a:bodyPr wrap="square">
            <a:spAutoFit/>
          </a:bodyPr>
          <a:lstStyle/>
          <a:p>
            <a:pPr lvl="0" algn="l" fontAlgn="base"/>
            <a:r>
              <a:rPr lang="zh-CN" altLang="en-US" sz="2880" b="1" strike="noStrike" noProof="1">
                <a:solidFill>
                  <a:srgbClr val="000000"/>
                </a:solidFill>
                <a:effectLst/>
                <a:latin typeface="Arial" panose="020B0604020202020204" pitchFamily="34" charset="0"/>
                <a:ea typeface="楷体" panose="02010609060101010101" charset="-122"/>
                <a:sym typeface="+mn-ea"/>
              </a:rPr>
              <a:t>诸子认为</a:t>
            </a:r>
            <a:r>
              <a:rPr lang="zh-CN" altLang="zh-CN" sz="2880" b="1" strike="noStrike" noProof="1">
                <a:solidFill>
                  <a:srgbClr val="C00000"/>
                </a:solidFill>
                <a:effectLst/>
                <a:latin typeface="Arial" panose="020B0604020202020204" pitchFamily="34" charset="0"/>
                <a:ea typeface="楷体" panose="02010609060101010101" charset="-122"/>
                <a:sym typeface="+mn-ea"/>
              </a:rPr>
              <a:t>义是人伦</a:t>
            </a:r>
            <a:r>
              <a:rPr lang="zh-CN" altLang="zh-CN" sz="2880" b="1" strike="noStrike" noProof="1">
                <a:solidFill>
                  <a:srgbClr val="000000"/>
                </a:solidFill>
                <a:effectLst/>
                <a:latin typeface="Arial" panose="020B0604020202020204" pitchFamily="34" charset="0"/>
                <a:ea typeface="楷体" panose="02010609060101010101" charset="-122"/>
                <a:sym typeface="+mn-ea"/>
              </a:rPr>
              <a:t>的标志，为国家政治和个体行为的价值准则；</a:t>
            </a:r>
            <a:r>
              <a:rPr lang="zh-CN" altLang="en-US" sz="2880" b="1" strike="noStrike" noProof="1">
                <a:solidFill>
                  <a:srgbClr val="000000"/>
                </a:solidFill>
                <a:effectLst/>
                <a:latin typeface="Arial" panose="020B0604020202020204" pitchFamily="34" charset="0"/>
                <a:ea typeface="楷体" panose="02010609060101010101" charset="-122"/>
                <a:sym typeface="+mn-ea"/>
              </a:rPr>
              <a:t>诸子多认同</a:t>
            </a:r>
            <a:r>
              <a:rPr lang="zh-CN" altLang="en-US" sz="2880" b="1" strike="noStrike" noProof="1">
                <a:solidFill>
                  <a:srgbClr val="C00000"/>
                </a:solidFill>
                <a:effectLst/>
                <a:latin typeface="Arial" panose="020B0604020202020204" pitchFamily="34" charset="0"/>
                <a:ea typeface="楷体" panose="02010609060101010101" charset="-122"/>
                <a:sym typeface="+mn-ea"/>
              </a:rPr>
              <a:t>义的</a:t>
            </a:r>
            <a:r>
              <a:rPr lang="en-US" altLang="zh-CN" sz="2880" b="1" strike="noStrike" noProof="1">
                <a:solidFill>
                  <a:srgbClr val="C00000"/>
                </a:solidFill>
                <a:effectLst/>
                <a:latin typeface="Arial" panose="020B0604020202020204" pitchFamily="34" charset="0"/>
                <a:ea typeface="楷体" panose="02010609060101010101" charset="-122"/>
                <a:sym typeface="+mn-ea"/>
              </a:rPr>
              <a:t>‘</a:t>
            </a:r>
            <a:r>
              <a:rPr lang="zh-CN" altLang="en-US" sz="2880" b="1" strike="noStrike" noProof="1">
                <a:solidFill>
                  <a:srgbClr val="C00000"/>
                </a:solidFill>
                <a:effectLst/>
                <a:latin typeface="Arial" panose="020B0604020202020204" pitchFamily="34" charset="0"/>
                <a:ea typeface="楷体" panose="02010609060101010101" charset="-122"/>
                <a:sym typeface="+mn-ea"/>
              </a:rPr>
              <a:t>分</a:t>
            </a:r>
            <a:r>
              <a:rPr lang="en-US" altLang="zh-CN" sz="2880" b="1" strike="noStrike" noProof="1">
                <a:solidFill>
                  <a:srgbClr val="C00000"/>
                </a:solidFill>
                <a:effectLst/>
                <a:latin typeface="Arial" panose="020B0604020202020204" pitchFamily="34" charset="0"/>
                <a:ea typeface="楷体" panose="02010609060101010101" charset="-122"/>
                <a:sym typeface="+mn-ea"/>
              </a:rPr>
              <a:t>’</a:t>
            </a:r>
            <a:r>
              <a:rPr lang="zh-CN" altLang="en-US" sz="2880" b="1" strike="noStrike" noProof="1">
                <a:solidFill>
                  <a:srgbClr val="C00000"/>
                </a:solidFill>
                <a:effectLst/>
                <a:latin typeface="Arial" panose="020B0604020202020204" pitchFamily="34" charset="0"/>
                <a:ea typeface="楷体" panose="02010609060101010101" charset="-122"/>
                <a:sym typeface="+mn-ea"/>
              </a:rPr>
              <a:t>内涵</a:t>
            </a:r>
            <a:r>
              <a:rPr lang="zh-CN" altLang="en-US" sz="2880" b="1" strike="noStrike" noProof="1">
                <a:solidFill>
                  <a:srgbClr val="000000"/>
                </a:solidFill>
                <a:effectLst/>
                <a:latin typeface="Arial" panose="020B0604020202020204" pitchFamily="34" charset="0"/>
                <a:ea typeface="楷体" panose="02010609060101010101" charset="-122"/>
                <a:sym typeface="+mn-ea"/>
              </a:rPr>
              <a:t>，认为等差和秩序是通过</a:t>
            </a:r>
            <a:r>
              <a:rPr lang="en-US" altLang="zh-CN" sz="2880" b="1" strike="noStrike" noProof="1">
                <a:solidFill>
                  <a:srgbClr val="000000"/>
                </a:solidFill>
                <a:effectLst/>
                <a:latin typeface="Arial" panose="020B0604020202020204" pitchFamily="34" charset="0"/>
                <a:ea typeface="楷体" panose="02010609060101010101" charset="-122"/>
                <a:sym typeface="+mn-ea"/>
              </a:rPr>
              <a:t>‘</a:t>
            </a:r>
            <a:r>
              <a:rPr lang="zh-CN" altLang="en-US" sz="2880" b="1" strike="noStrike" noProof="1">
                <a:solidFill>
                  <a:srgbClr val="000000"/>
                </a:solidFill>
                <a:effectLst/>
                <a:latin typeface="Arial" panose="020B0604020202020204" pitchFamily="34" charset="0"/>
                <a:ea typeface="楷体" panose="02010609060101010101" charset="-122"/>
                <a:sym typeface="+mn-ea"/>
              </a:rPr>
              <a:t>分</a:t>
            </a:r>
            <a:r>
              <a:rPr lang="en-US" altLang="zh-CN" sz="2880" b="1" strike="noStrike" noProof="1">
                <a:solidFill>
                  <a:srgbClr val="000000"/>
                </a:solidFill>
                <a:effectLst/>
                <a:latin typeface="Arial" panose="020B0604020202020204" pitchFamily="34" charset="0"/>
                <a:ea typeface="楷体" panose="02010609060101010101" charset="-122"/>
                <a:sym typeface="+mn-ea"/>
              </a:rPr>
              <a:t>’</a:t>
            </a:r>
            <a:r>
              <a:rPr lang="zh-CN" altLang="en-US" sz="2880" b="1" strike="noStrike" noProof="1">
                <a:solidFill>
                  <a:srgbClr val="000000"/>
                </a:solidFill>
                <a:effectLst/>
                <a:latin typeface="Arial" panose="020B0604020202020204" pitchFamily="34" charset="0"/>
                <a:ea typeface="楷体" panose="02010609060101010101" charset="-122"/>
                <a:sym typeface="+mn-ea"/>
              </a:rPr>
              <a:t>来体现的，各安其分；义也有</a:t>
            </a:r>
            <a:r>
              <a:rPr lang="zh-CN" altLang="en-US" sz="2880" b="1" strike="noStrike" noProof="1">
                <a:solidFill>
                  <a:srgbClr val="C00000"/>
                </a:solidFill>
                <a:effectLst/>
                <a:latin typeface="Arial" panose="020B0604020202020204" pitchFamily="34" charset="0"/>
                <a:ea typeface="楷体" panose="02010609060101010101" charset="-122"/>
                <a:sym typeface="+mn-ea"/>
              </a:rPr>
              <a:t>公的成分</a:t>
            </a:r>
            <a:r>
              <a:rPr lang="zh-CN" altLang="en-US" sz="2880" b="1" strike="noStrike" noProof="1">
                <a:solidFill>
                  <a:srgbClr val="000000"/>
                </a:solidFill>
                <a:effectLst/>
                <a:latin typeface="Arial" panose="020B0604020202020204" pitchFamily="34" charset="0"/>
                <a:ea typeface="楷体" panose="02010609060101010101" charset="-122"/>
                <a:sym typeface="+mn-ea"/>
              </a:rPr>
              <a:t>：《墨子·商贤》：</a:t>
            </a:r>
            <a:r>
              <a:rPr lang="en-US" altLang="zh-CN" sz="2880" b="1" strike="noStrike" noProof="1">
                <a:solidFill>
                  <a:srgbClr val="000000"/>
                </a:solidFill>
                <a:effectLst/>
                <a:latin typeface="Arial" panose="020B0604020202020204" pitchFamily="34" charset="0"/>
                <a:ea typeface="楷体" panose="02010609060101010101" charset="-122"/>
                <a:sym typeface="+mn-ea"/>
              </a:rPr>
              <a:t>“</a:t>
            </a:r>
            <a:r>
              <a:rPr lang="zh-CN" altLang="en-US" sz="2880" b="1" strike="noStrike" noProof="1">
                <a:solidFill>
                  <a:srgbClr val="000000"/>
                </a:solidFill>
                <a:effectLst/>
                <a:latin typeface="Arial" panose="020B0604020202020204" pitchFamily="34" charset="0"/>
                <a:ea typeface="楷体" panose="02010609060101010101" charset="-122"/>
                <a:sym typeface="+mn-ea"/>
              </a:rPr>
              <a:t>举公义，辟私怨</a:t>
            </a:r>
            <a:r>
              <a:rPr lang="en-US" altLang="zh-CN" sz="2880" b="1" strike="noStrike" noProof="1">
                <a:solidFill>
                  <a:srgbClr val="000000"/>
                </a:solidFill>
                <a:effectLst/>
                <a:latin typeface="Arial" panose="020B0604020202020204" pitchFamily="34" charset="0"/>
                <a:ea typeface="楷体" panose="02010609060101010101" charset="-122"/>
                <a:sym typeface="+mn-ea"/>
              </a:rPr>
              <a:t>”</a:t>
            </a:r>
            <a:r>
              <a:rPr lang="zh-CN" altLang="en-US" sz="2880" b="1" strike="noStrike" noProof="1">
                <a:solidFill>
                  <a:srgbClr val="000000"/>
                </a:solidFill>
                <a:effectLst/>
                <a:latin typeface="Arial" panose="020B0604020202020204" pitchFamily="34" charset="0"/>
                <a:ea typeface="楷体" panose="02010609060101010101" charset="-122"/>
                <a:sym typeface="+mn-ea"/>
              </a:rPr>
              <a:t>《韩非子·解老》：</a:t>
            </a:r>
            <a:r>
              <a:rPr lang="en-US" altLang="zh-CN" sz="2880" b="1" strike="noStrike" noProof="1">
                <a:solidFill>
                  <a:srgbClr val="000000"/>
                </a:solidFill>
                <a:effectLst/>
                <a:latin typeface="Arial" panose="020B0604020202020204" pitchFamily="34" charset="0"/>
                <a:ea typeface="楷体" panose="02010609060101010101" charset="-122"/>
                <a:sym typeface="+mn-ea"/>
              </a:rPr>
              <a:t>“</a:t>
            </a:r>
            <a:r>
              <a:rPr lang="zh-CN" altLang="en-US" sz="2880" b="1" strike="noStrike" noProof="1">
                <a:solidFill>
                  <a:srgbClr val="000000"/>
                </a:solidFill>
                <a:effectLst/>
                <a:latin typeface="Arial" panose="020B0604020202020204" pitchFamily="34" charset="0"/>
                <a:ea typeface="楷体" panose="02010609060101010101" charset="-122"/>
                <a:sym typeface="+mn-ea"/>
              </a:rPr>
              <a:t>所谓直者，义必公正，公心不偏党也。</a:t>
            </a:r>
            <a:r>
              <a:rPr lang="en-US" altLang="zh-CN" sz="2880" b="1" strike="noStrike" noProof="1">
                <a:solidFill>
                  <a:srgbClr val="000000"/>
                </a:solidFill>
                <a:effectLst/>
                <a:latin typeface="Arial" panose="020B0604020202020204" pitchFamily="34" charset="0"/>
                <a:ea typeface="楷体" panose="02010609060101010101" charset="-122"/>
                <a:sym typeface="+mn-ea"/>
              </a:rPr>
              <a:t>”</a:t>
            </a:r>
            <a:endParaRPr lang="en-US" altLang="zh-CN" sz="2880" b="1" strike="noStrike" noProof="1">
              <a:solidFill>
                <a:srgbClr val="000000"/>
              </a:solidFill>
              <a:effectLst/>
              <a:latin typeface="Arial" panose="020B0604020202020204" pitchFamily="34" charset="0"/>
              <a:ea typeface="楷体" panose="02010609060101010101" charset="-122"/>
              <a:sym typeface="+mn-ea"/>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3314">
                                            <p:bg/>
                                          </p:spTgt>
                                        </p:tgtEl>
                                        <p:attrNameLst>
                                          <p:attrName>style.visibility</p:attrName>
                                        </p:attrNameLst>
                                      </p:cBhvr>
                                      <p:to>
                                        <p:strVal val="visible"/>
                                      </p:to>
                                    </p:set>
                                    <p:anim calcmode="lin" valueType="num">
                                      <p:cBhvr>
                                        <p:cTn id="7" dur="500" fill="hold"/>
                                        <p:tgtEl>
                                          <p:spTgt spid="13314">
                                            <p:bg/>
                                          </p:spTgt>
                                        </p:tgtEl>
                                        <p:attrNameLst>
                                          <p:attrName>ppt_w</p:attrName>
                                        </p:attrNameLst>
                                      </p:cBhvr>
                                      <p:tavLst>
                                        <p:tav tm="0">
                                          <p:val>
                                            <p:fltVal val="0"/>
                                          </p:val>
                                        </p:tav>
                                        <p:tav tm="100000">
                                          <p:val>
                                            <p:strVal val="#ppt_w"/>
                                          </p:val>
                                        </p:tav>
                                      </p:tavLst>
                                    </p:anim>
                                    <p:anim calcmode="lin" valueType="num">
                                      <p:cBhvr>
                                        <p:cTn id="8" dur="500" fill="hold"/>
                                        <p:tgtEl>
                                          <p:spTgt spid="13314">
                                            <p:bg/>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strips(upRight)">
                                      <p:cBhvr>
                                        <p:cTn id="12" dur="500"/>
                                        <p:tgtEl>
                                          <p:spTgt spid="13315"/>
                                        </p:tgtEl>
                                      </p:cBhvr>
                                    </p:animEffect>
                                  </p:childTnLst>
                                </p:cTn>
                              </p:par>
                            </p:childTnLst>
                          </p:cTn>
                        </p:par>
                        <p:par>
                          <p:cTn id="13" fill="hold">
                            <p:stCondLst>
                              <p:cond delay="1000"/>
                            </p:stCondLst>
                            <p:childTnLst>
                              <p:par>
                                <p:cTn id="14" presetID="17" presetClass="entr" presetSubtype="8" fill="hold" grpId="0" nodeType="afterEffect">
                                  <p:stCondLst>
                                    <p:cond delay="0"/>
                                  </p:stCondLst>
                                  <p:childTnLst>
                                    <p:set>
                                      <p:cBhvr>
                                        <p:cTn id="15" dur="1" fill="hold">
                                          <p:stCondLst>
                                            <p:cond delay="0"/>
                                          </p:stCondLst>
                                        </p:cTn>
                                        <p:tgtEl>
                                          <p:spTgt spid="13316"/>
                                        </p:tgtEl>
                                        <p:attrNameLst>
                                          <p:attrName>style.visibility</p:attrName>
                                        </p:attrNameLst>
                                      </p:cBhvr>
                                      <p:to>
                                        <p:strVal val="visible"/>
                                      </p:to>
                                    </p:set>
                                    <p:anim calcmode="lin" valueType="num">
                                      <p:cBhvr>
                                        <p:cTn id="16" dur="500" fill="hold"/>
                                        <p:tgtEl>
                                          <p:spTgt spid="13316"/>
                                        </p:tgtEl>
                                        <p:attrNameLst>
                                          <p:attrName>ppt_x</p:attrName>
                                        </p:attrNameLst>
                                      </p:cBhvr>
                                      <p:tavLst>
                                        <p:tav tm="0">
                                          <p:val>
                                            <p:strVal val="#ppt_x-#ppt_w/2"/>
                                          </p:val>
                                        </p:tav>
                                        <p:tav tm="100000">
                                          <p:val>
                                            <p:strVal val="#ppt_x"/>
                                          </p:val>
                                        </p:tav>
                                      </p:tavLst>
                                    </p:anim>
                                    <p:anim calcmode="lin" valueType="num">
                                      <p:cBhvr>
                                        <p:cTn id="17" dur="500" fill="hold"/>
                                        <p:tgtEl>
                                          <p:spTgt spid="13316"/>
                                        </p:tgtEl>
                                        <p:attrNameLst>
                                          <p:attrName>ppt_y</p:attrName>
                                        </p:attrNameLst>
                                      </p:cBhvr>
                                      <p:tavLst>
                                        <p:tav tm="0">
                                          <p:val>
                                            <p:strVal val="#ppt_y"/>
                                          </p:val>
                                        </p:tav>
                                        <p:tav tm="100000">
                                          <p:val>
                                            <p:strVal val="#ppt_y"/>
                                          </p:val>
                                        </p:tav>
                                      </p:tavLst>
                                    </p:anim>
                                    <p:anim calcmode="lin" valueType="num">
                                      <p:cBhvr>
                                        <p:cTn id="18" dur="500" fill="hold"/>
                                        <p:tgtEl>
                                          <p:spTgt spid="13316"/>
                                        </p:tgtEl>
                                        <p:attrNameLst>
                                          <p:attrName>ppt_w</p:attrName>
                                        </p:attrNameLst>
                                      </p:cBhvr>
                                      <p:tavLst>
                                        <p:tav tm="0">
                                          <p:val>
                                            <p:fltVal val="0"/>
                                          </p:val>
                                        </p:tav>
                                        <p:tav tm="100000">
                                          <p:val>
                                            <p:strVal val="#ppt_w"/>
                                          </p:val>
                                        </p:tav>
                                      </p:tavLst>
                                    </p:anim>
                                    <p:anim calcmode="lin" valueType="num">
                                      <p:cBhvr>
                                        <p:cTn id="19" dur="500" fill="hold"/>
                                        <p:tgtEl>
                                          <p:spTgt spid="13316"/>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23" presetClass="entr" presetSubtype="16" fill="hold" nodeType="afterEffect">
                                  <p:stCondLst>
                                    <p:cond delay="0"/>
                                  </p:stCondLst>
                                  <p:childTnLst>
                                    <p:set>
                                      <p:cBhvr>
                                        <p:cTn id="22" dur="1" fill="hold">
                                          <p:stCondLst>
                                            <p:cond delay="0"/>
                                          </p:stCondLst>
                                        </p:cTn>
                                        <p:tgtEl>
                                          <p:spTgt spid="13317"/>
                                        </p:tgtEl>
                                        <p:attrNameLst>
                                          <p:attrName>style.visibility</p:attrName>
                                        </p:attrNameLst>
                                      </p:cBhvr>
                                      <p:to>
                                        <p:strVal val="visible"/>
                                      </p:to>
                                    </p:set>
                                    <p:anim calcmode="lin" valueType="num">
                                      <p:cBhvr>
                                        <p:cTn id="23" dur="500" fill="hold"/>
                                        <p:tgtEl>
                                          <p:spTgt spid="13317"/>
                                        </p:tgtEl>
                                        <p:attrNameLst>
                                          <p:attrName>ppt_w</p:attrName>
                                        </p:attrNameLst>
                                      </p:cBhvr>
                                      <p:tavLst>
                                        <p:tav tm="0">
                                          <p:val>
                                            <p:fltVal val="0"/>
                                          </p:val>
                                        </p:tav>
                                        <p:tav tm="100000">
                                          <p:val>
                                            <p:strVal val="#ppt_w"/>
                                          </p:val>
                                        </p:tav>
                                      </p:tavLst>
                                    </p:anim>
                                    <p:anim calcmode="lin" valueType="num">
                                      <p:cBhvr>
                                        <p:cTn id="24" dur="500" fill="hold"/>
                                        <p:tgtEl>
                                          <p:spTgt spid="13317"/>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20" presetClass="entr" presetSubtype="0" fill="hold" grpId="0" nodeType="afterEffect">
                                  <p:stCondLst>
                                    <p:cond delay="0"/>
                                  </p:stCondLst>
                                  <p:childTnLst>
                                    <p:set>
                                      <p:cBhvr>
                                        <p:cTn id="27" dur="1" fill="hold">
                                          <p:stCondLst>
                                            <p:cond delay="0"/>
                                          </p:stCondLst>
                                        </p:cTn>
                                        <p:tgtEl>
                                          <p:spTgt spid="13319"/>
                                        </p:tgtEl>
                                        <p:attrNameLst>
                                          <p:attrName>style.visibility</p:attrName>
                                        </p:attrNameLst>
                                      </p:cBhvr>
                                      <p:to>
                                        <p:strVal val="visible"/>
                                      </p:to>
                                    </p:set>
                                    <p:animEffect transition="in" filter="wedge">
                                      <p:cBhvr>
                                        <p:cTn id="28" dur="2000"/>
                                        <p:tgtEl>
                                          <p:spTgt spid="13319"/>
                                        </p:tgtEl>
                                      </p:cBhvr>
                                    </p:animEffect>
                                  </p:childTnLst>
                                </p:cTn>
                              </p:par>
                            </p:childTnLst>
                          </p:cTn>
                        </p:par>
                      </p:childTnLst>
                    </p:cTn>
                  </p:par>
                  <p:par>
                    <p:cTn id="29" fill="hold">
                      <p:stCondLst>
                        <p:cond delay="indefinite"/>
                      </p:stCondLst>
                      <p:childTnLst>
                        <p:par>
                          <p:cTn id="30" fill="hold">
                            <p:stCondLst>
                              <p:cond delay="0"/>
                            </p:stCondLst>
                            <p:childTnLst>
                              <p:par>
                                <p:cTn id="31" presetID="54" presetClass="entr" presetSubtype="0" accel="100000" fill="hold" nodeType="clickEffect">
                                  <p:stCondLst>
                                    <p:cond delay="0"/>
                                  </p:stCondLst>
                                  <p:childTnLst>
                                    <p:set>
                                      <p:cBhvr>
                                        <p:cTn id="32" dur="1" fill="hold">
                                          <p:stCondLst>
                                            <p:cond delay="0"/>
                                          </p:stCondLst>
                                        </p:cTn>
                                        <p:tgtEl>
                                          <p:spTgt spid="13314">
                                            <p:txEl>
                                              <p:pRg st="0" end="0"/>
                                            </p:txEl>
                                          </p:spTgt>
                                        </p:tgtEl>
                                        <p:attrNameLst>
                                          <p:attrName>style.visibility</p:attrName>
                                        </p:attrNameLst>
                                      </p:cBhvr>
                                      <p:to>
                                        <p:strVal val="visible"/>
                                      </p:to>
                                    </p:set>
                                    <p:anim calcmode="lin" valueType="num">
                                      <p:cBhvr>
                                        <p:cTn id="33" dur="500" fill="hold"/>
                                        <p:tgtEl>
                                          <p:spTgt spid="13314">
                                            <p:txEl>
                                              <p:pRg st="0" end="0"/>
                                            </p:txEl>
                                          </p:spTgt>
                                        </p:tgtEl>
                                        <p:attrNameLst>
                                          <p:attrName>ppt_w</p:attrName>
                                        </p:attrNameLst>
                                      </p:cBhvr>
                                      <p:tavLst>
                                        <p:tav tm="0">
                                          <p:val>
                                            <p:strVal val="#ppt_w*0.05"/>
                                          </p:val>
                                        </p:tav>
                                        <p:tav tm="100000">
                                          <p:val>
                                            <p:strVal val="#ppt_w"/>
                                          </p:val>
                                        </p:tav>
                                      </p:tavLst>
                                    </p:anim>
                                    <p:anim calcmode="lin" valueType="num">
                                      <p:cBhvr>
                                        <p:cTn id="34" dur="500" fill="hold"/>
                                        <p:tgtEl>
                                          <p:spTgt spid="13314">
                                            <p:txEl>
                                              <p:pRg st="0" end="0"/>
                                            </p:txEl>
                                          </p:spTgt>
                                        </p:tgtEl>
                                        <p:attrNameLst>
                                          <p:attrName>ppt_h</p:attrName>
                                        </p:attrNameLst>
                                      </p:cBhvr>
                                      <p:tavLst>
                                        <p:tav tm="0">
                                          <p:val>
                                            <p:strVal val="#ppt_h"/>
                                          </p:val>
                                        </p:tav>
                                        <p:tav tm="100000">
                                          <p:val>
                                            <p:strVal val="#ppt_h"/>
                                          </p:val>
                                        </p:tav>
                                      </p:tavLst>
                                    </p:anim>
                                    <p:anim calcmode="lin" valueType="num">
                                      <p:cBhvr>
                                        <p:cTn id="35" dur="500" fill="hold"/>
                                        <p:tgtEl>
                                          <p:spTgt spid="13314">
                                            <p:txEl>
                                              <p:pRg st="0" end="0"/>
                                            </p:txEl>
                                          </p:spTgt>
                                        </p:tgtEl>
                                        <p:attrNameLst>
                                          <p:attrName>ppt_x</p:attrName>
                                        </p:attrNameLst>
                                      </p:cBhvr>
                                      <p:tavLst>
                                        <p:tav tm="0">
                                          <p:val>
                                            <p:strVal val="#ppt_x-.2"/>
                                          </p:val>
                                        </p:tav>
                                        <p:tav tm="100000">
                                          <p:val>
                                            <p:strVal val="#ppt_x"/>
                                          </p:val>
                                        </p:tav>
                                      </p:tavLst>
                                    </p:anim>
                                    <p:anim calcmode="lin" valueType="num">
                                      <p:cBhvr>
                                        <p:cTn id="36" dur="500" fill="hold"/>
                                        <p:tgtEl>
                                          <p:spTgt spid="13314">
                                            <p:txEl>
                                              <p:pRg st="0" end="0"/>
                                            </p:txEl>
                                          </p:spTgt>
                                        </p:tgtEl>
                                        <p:attrNameLst>
                                          <p:attrName>ppt_y</p:attrName>
                                        </p:attrNameLst>
                                      </p:cBhvr>
                                      <p:tavLst>
                                        <p:tav tm="0">
                                          <p:val>
                                            <p:strVal val="#ppt_y"/>
                                          </p:val>
                                        </p:tav>
                                        <p:tav tm="100000">
                                          <p:val>
                                            <p:strVal val="#ppt_y"/>
                                          </p:val>
                                        </p:tav>
                                      </p:tavLst>
                                    </p:anim>
                                    <p:animEffect transition="in" filter="fade">
                                      <p:cBhvr>
                                        <p:cTn id="37" dur="500"/>
                                        <p:tgtEl>
                                          <p:spTgt spid="1331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4100"/>
                                        </p:tgtEl>
                                        <p:attrNameLst>
                                          <p:attrName>style.visibility</p:attrName>
                                        </p:attrNameLst>
                                      </p:cBhvr>
                                      <p:to>
                                        <p:strVal val="visible"/>
                                      </p:to>
                                    </p:set>
                                    <p:anim calcmode="lin" valueType="num">
                                      <p:cBhvr>
                                        <p:cTn id="42" dur="1" fill="hold"/>
                                        <p:tgtEl>
                                          <p:spTgt spid="4100"/>
                                        </p:tgtEl>
                                      </p:cBhvr>
                                    </p:anim>
                                  </p:childTnLst>
                                </p:cTn>
                              </p:par>
                            </p:childTnLst>
                          </p:cTn>
                        </p:par>
                        <p:par>
                          <p:cTn id="43" fill="hold">
                            <p:stCondLst>
                              <p:cond delay="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10246"/>
                                        </p:tgtEl>
                                        <p:attrNameLst>
                                          <p:attrName>style.visibility</p:attrName>
                                        </p:attrNameLst>
                                      </p:cBhvr>
                                      <p:to>
                                        <p:strVal val="visible"/>
                                      </p:to>
                                    </p:set>
                                    <p:anim calcmode="lin" valueType="num">
                                      <p:cBhvr>
                                        <p:cTn id="46" dur="500" fill="hold"/>
                                        <p:tgtEl>
                                          <p:spTgt spid="10246"/>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10246"/>
                                        </p:tgtEl>
                                        <p:attrNameLst>
                                          <p:attrName>ppt_y</p:attrName>
                                        </p:attrNameLst>
                                      </p:cBhvr>
                                      <p:tavLst>
                                        <p:tav tm="0">
                                          <p:val>
                                            <p:strVal val="#ppt_y"/>
                                          </p:val>
                                        </p:tav>
                                        <p:tav tm="100000">
                                          <p:val>
                                            <p:strVal val="#ppt_y"/>
                                          </p:val>
                                        </p:tav>
                                      </p:tavLst>
                                    </p:anim>
                                    <p:anim calcmode="lin" valueType="num">
                                      <p:cBhvr>
                                        <p:cTn id="48" dur="500" fill="hold"/>
                                        <p:tgtEl>
                                          <p:spTgt spid="10246"/>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10246"/>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p:tgtEl>
                                          <p:spTgt spid="1024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ldLvl="0" animBg="1" uiExpand="1" build="allAtOnce"/>
      <p:bldP spid="13315" grpId="0" bldLvl="0" animBg="1"/>
      <p:bldP spid="13316" grpId="0" bldLvl="0" animBg="1"/>
      <p:bldP spid="13319" grpId="0" bldLvl="0" animBg="1" autoUpdateAnimBg="0"/>
      <p:bldP spid="4100" grpId="0" bldLvl="0" animBg="1"/>
      <p:bldP spid="10246" grpId="0" bldLvl="0" animBg="1" autoUpdateAnimBg="0"/>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l="975"/>
          <a:stretch>
            <a:fillRect/>
          </a:stretch>
        </p:blipFill>
        <p:spPr>
          <a:xfrm>
            <a:off x="364490" y="1123950"/>
            <a:ext cx="10579100" cy="5300345"/>
          </a:xfrm>
          <a:prstGeom prst="rect">
            <a:avLst/>
          </a:prstGeom>
        </p:spPr>
      </p:pic>
      <p:sp>
        <p:nvSpPr>
          <p:cNvPr id="6" name="文本框 5"/>
          <p:cNvSpPr txBox="1"/>
          <p:nvPr/>
        </p:nvSpPr>
        <p:spPr>
          <a:xfrm>
            <a:off x="3738880" y="219074"/>
            <a:ext cx="4267200" cy="706755"/>
          </a:xfrm>
          <a:prstGeom prst="rect">
            <a:avLst/>
          </a:prstGeom>
          <a:solidFill>
            <a:schemeClr val="accent1"/>
          </a:solidFill>
        </p:spPr>
        <p:txBody>
          <a:bodyPr wrap="none" rtlCol="0">
            <a:spAutoFit/>
          </a:bodyPr>
          <a:lstStyle/>
          <a:p>
            <a:r>
              <a:rPr lang="zh-CN" altLang="en-US" sz="4000" b="1">
                <a:solidFill>
                  <a:srgbClr val="FF0000"/>
                </a:solidFill>
              </a:rPr>
              <a:t>礼乐征伐自诸侯出</a:t>
            </a:r>
            <a:endParaRPr lang="zh-CN" altLang="en-US" sz="4000" b="1">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87960" y="474980"/>
            <a:ext cx="11815445" cy="5908040"/>
          </a:xfrm>
          <a:prstGeom prst="rect">
            <a:avLst/>
          </a:prstGeom>
          <a:noFill/>
          <a:ln w="9525">
            <a:noFill/>
          </a:ln>
        </p:spPr>
        <p:txBody>
          <a:bodyPr wrap="square">
            <a:spAutoFit/>
          </a:bodyPr>
          <a:p>
            <a:pPr marL="267970" indent="-267970">
              <a:lnSpc>
                <a:spcPct val="150000"/>
              </a:lnSpc>
            </a:pPr>
            <a:r>
              <a:rPr lang="zh-CN" sz="2800" b="1">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en-US" sz="2800" b="1">
                <a:solidFill>
                  <a:srgbClr val="FF0000"/>
                </a:solidFill>
                <a:latin typeface="黑体" panose="02010609060101010101" pitchFamily="49" charset="-122"/>
                <a:ea typeface="黑体" panose="02010609060101010101" pitchFamily="49" charset="-122"/>
                <a:cs typeface="黑体" panose="02010609060101010101" pitchFamily="49" charset="-122"/>
              </a:rPr>
              <a:t>2020·</a:t>
            </a:r>
            <a:r>
              <a:rPr lang="zh-CN" sz="2800" b="1">
                <a:solidFill>
                  <a:srgbClr val="FF0000"/>
                </a:solidFill>
                <a:latin typeface="黑体" panose="02010609060101010101" pitchFamily="49" charset="-122"/>
                <a:ea typeface="黑体" panose="02010609060101010101" pitchFamily="49" charset="-122"/>
                <a:cs typeface="黑体" panose="02010609060101010101" pitchFamily="49" charset="-122"/>
              </a:rPr>
              <a:t>山东高考</a:t>
            </a:r>
            <a:r>
              <a:rPr lang="en-US" sz="2800" b="1">
                <a:solidFill>
                  <a:srgbClr val="FF0000"/>
                </a:solidFill>
                <a:latin typeface="黑体" panose="02010609060101010101" pitchFamily="49" charset="-122"/>
                <a:ea typeface="黑体" panose="02010609060101010101" pitchFamily="49" charset="-122"/>
                <a:cs typeface="黑体" panose="02010609060101010101" pitchFamily="49" charset="-122"/>
              </a:rPr>
              <a:t>·1</a:t>
            </a:r>
            <a:r>
              <a:rPr lang="zh-CN" sz="2800" b="1">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sz="2800" b="1">
                <a:latin typeface="黑体" panose="02010609060101010101" pitchFamily="49" charset="-122"/>
                <a:ea typeface="黑体" panose="02010609060101010101" pitchFamily="49" charset="-122"/>
                <a:cs typeface="黑体" panose="02010609060101010101" pitchFamily="49" charset="-122"/>
              </a:rPr>
              <a:t>战国时期，孟子认为“无礼义，则上下乱”，韩非子认为“义者，君臣上下之事”。他们所说“义”的实质是</a:t>
            </a:r>
            <a:r>
              <a:rPr lang="en-US" sz="2800" b="1">
                <a:latin typeface="黑体" panose="02010609060101010101" pitchFamily="49" charset="-122"/>
                <a:ea typeface="黑体" panose="02010609060101010101" pitchFamily="49" charset="-122"/>
                <a:cs typeface="黑体" panose="02010609060101010101" pitchFamily="49" charset="-122"/>
              </a:rPr>
              <a:t>A</a:t>
            </a:r>
            <a:r>
              <a:rPr lang="zh-CN" sz="2800" b="1">
                <a:latin typeface="黑体" panose="02010609060101010101" pitchFamily="49" charset="-122"/>
                <a:ea typeface="黑体" panose="02010609060101010101" pitchFamily="49" charset="-122"/>
                <a:cs typeface="黑体" panose="02010609060101010101" pitchFamily="49" charset="-122"/>
              </a:rPr>
              <a:t>．中央集权政治的准则             </a:t>
            </a:r>
            <a:r>
              <a:rPr lang="en-US" sz="2800" b="1">
                <a:latin typeface="黑体" panose="02010609060101010101" pitchFamily="49" charset="-122"/>
                <a:ea typeface="黑体" panose="02010609060101010101" pitchFamily="49" charset="-122"/>
                <a:cs typeface="黑体" panose="02010609060101010101" pitchFamily="49" charset="-122"/>
              </a:rPr>
              <a:t>B</a:t>
            </a:r>
            <a:r>
              <a:rPr lang="zh-CN" sz="2800" b="1">
                <a:latin typeface="黑体" panose="02010609060101010101" pitchFamily="49" charset="-122"/>
                <a:ea typeface="黑体" panose="02010609060101010101" pitchFamily="49" charset="-122"/>
                <a:cs typeface="黑体" panose="02010609060101010101" pitchFamily="49" charset="-122"/>
              </a:rPr>
              <a:t>．衡量道德修养的标准</a:t>
            </a:r>
            <a:r>
              <a:rPr lang="en-US" sz="2800" b="1">
                <a:latin typeface="黑体" panose="02010609060101010101" pitchFamily="49" charset="-122"/>
                <a:ea typeface="黑体" panose="02010609060101010101" pitchFamily="49" charset="-122"/>
                <a:cs typeface="黑体" panose="02010609060101010101" pitchFamily="49" charset="-122"/>
              </a:rPr>
              <a:t>C</a:t>
            </a:r>
            <a:r>
              <a:rPr lang="zh-CN" sz="2800" b="1">
                <a:latin typeface="黑体" panose="02010609060101010101" pitchFamily="49" charset="-122"/>
                <a:ea typeface="黑体" panose="02010609060101010101" pitchFamily="49" charset="-122"/>
                <a:cs typeface="黑体" panose="02010609060101010101" pitchFamily="49" charset="-122"/>
              </a:rPr>
              <a:t>．统治阶层的行为规范             </a:t>
            </a:r>
            <a:r>
              <a:rPr lang="en-US" sz="2800" b="1">
                <a:latin typeface="黑体" panose="02010609060101010101" pitchFamily="49" charset="-122"/>
                <a:ea typeface="黑体" panose="02010609060101010101" pitchFamily="49" charset="-122"/>
                <a:cs typeface="黑体" panose="02010609060101010101" pitchFamily="49" charset="-122"/>
              </a:rPr>
              <a:t>D</a:t>
            </a:r>
            <a:r>
              <a:rPr lang="zh-CN" sz="2800" b="1">
                <a:latin typeface="黑体" panose="02010609060101010101" pitchFamily="49" charset="-122"/>
                <a:ea typeface="黑体" panose="02010609060101010101" pitchFamily="49" charset="-122"/>
                <a:cs typeface="黑体" panose="02010609060101010101" pitchFamily="49" charset="-122"/>
              </a:rPr>
              <a:t>．维护等级秩序的工具</a:t>
            </a:r>
            <a:endParaRPr lang="zh-CN" sz="2800" b="1">
              <a:latin typeface="黑体" panose="02010609060101010101" pitchFamily="49" charset="-122"/>
              <a:ea typeface="黑体" panose="02010609060101010101" pitchFamily="49" charset="-122"/>
              <a:cs typeface="黑体" panose="02010609060101010101" pitchFamily="49" charset="-122"/>
            </a:endParaRPr>
          </a:p>
          <a:p>
            <a:pPr marL="267970" indent="-267970">
              <a:lnSpc>
                <a:spcPct val="150000"/>
              </a:lnSpc>
            </a:pPr>
            <a:r>
              <a:rPr lang="zh-CN" altLang="en-US" sz="2800" b="1">
                <a:latin typeface="黑体" panose="02010609060101010101" pitchFamily="49" charset="-122"/>
                <a:ea typeface="黑体" panose="02010609060101010101" pitchFamily="49" charset="-122"/>
                <a:cs typeface="黑体" panose="02010609060101010101" pitchFamily="49" charset="-122"/>
              </a:rPr>
              <a:t>（2020·江苏高考·2）墨子提出治理天下应当像大禹那样“使劳者得息，乱者得治”，认为察“圣王之事”得“观其中国家百姓人民之利”。由此可知，墨家学派能够兴起的主要原因在于</a:t>
            </a:r>
            <a:endParaRPr lang="zh-CN" altLang="en-US" sz="2800" b="1">
              <a:latin typeface="黑体" panose="02010609060101010101" pitchFamily="49" charset="-122"/>
              <a:ea typeface="黑体" panose="02010609060101010101" pitchFamily="49" charset="-122"/>
              <a:cs typeface="黑体" panose="02010609060101010101" pitchFamily="49" charset="-122"/>
            </a:endParaRPr>
          </a:p>
          <a:p>
            <a:pPr marL="267970" indent="-267970">
              <a:lnSpc>
                <a:spcPct val="150000"/>
              </a:lnSpc>
            </a:pPr>
            <a:r>
              <a:rPr lang="zh-CN" altLang="en-US" sz="2800" b="1">
                <a:latin typeface="黑体" panose="02010609060101010101" pitchFamily="49" charset="-122"/>
                <a:ea typeface="黑体" panose="02010609060101010101" pitchFamily="49" charset="-122"/>
                <a:cs typeface="黑体" panose="02010609060101010101" pitchFamily="49" charset="-122"/>
              </a:rPr>
              <a:t>A．恢复前代礼乐制度                    B．代表下层平民利益</a:t>
            </a:r>
            <a:endParaRPr lang="zh-CN" altLang="en-US" sz="2800" b="1">
              <a:latin typeface="黑体" panose="02010609060101010101" pitchFamily="49" charset="-122"/>
              <a:ea typeface="黑体" panose="02010609060101010101" pitchFamily="49" charset="-122"/>
              <a:cs typeface="黑体" panose="02010609060101010101" pitchFamily="49" charset="-122"/>
            </a:endParaRPr>
          </a:p>
          <a:p>
            <a:pPr marL="267970" indent="-267970">
              <a:lnSpc>
                <a:spcPct val="150000"/>
              </a:lnSpc>
            </a:pPr>
            <a:r>
              <a:rPr lang="zh-CN" altLang="en-US" sz="2800" b="1">
                <a:latin typeface="黑体" panose="02010609060101010101" pitchFamily="49" charset="-122"/>
                <a:ea typeface="黑体" panose="02010609060101010101" pitchFamily="49" charset="-122"/>
                <a:cs typeface="黑体" panose="02010609060101010101" pitchFamily="49" charset="-122"/>
              </a:rPr>
              <a:t>C．强调社会等级和谐                    D．适应兼并战争需要</a:t>
            </a:r>
            <a:endParaRPr lang="zh-CN" altLang="en-US" sz="2800" b="1">
              <a:latin typeface="黑体" panose="02010609060101010101" pitchFamily="49" charset="-122"/>
              <a:ea typeface="黑体" panose="02010609060101010101" pitchFamily="49" charset="-122"/>
              <a:cs typeface="黑体" panose="02010609060101010101" pitchFamily="49" charset="-122"/>
            </a:endParaRPr>
          </a:p>
        </p:txBody>
      </p:sp>
      <p:sp>
        <p:nvSpPr>
          <p:cNvPr id="2" name="文本框 1"/>
          <p:cNvSpPr txBox="1"/>
          <p:nvPr/>
        </p:nvSpPr>
        <p:spPr>
          <a:xfrm>
            <a:off x="10464165" y="1362710"/>
            <a:ext cx="1799590" cy="645160"/>
          </a:xfrm>
          <a:prstGeom prst="rect">
            <a:avLst/>
          </a:prstGeom>
          <a:noFill/>
        </p:spPr>
        <p:txBody>
          <a:bodyPr wrap="square" rtlCol="0">
            <a:spAutoFit/>
          </a:bodyPr>
          <a:p>
            <a:r>
              <a:rPr lang="en-US" altLang="zh-CN" sz="3600" b="1">
                <a:solidFill>
                  <a:srgbClr val="FF0000"/>
                </a:solidFill>
              </a:rPr>
              <a:t>D</a:t>
            </a:r>
            <a:endParaRPr lang="en-US" altLang="zh-CN" sz="3600" b="1">
              <a:solidFill>
                <a:srgbClr val="FF0000"/>
              </a:solidFill>
            </a:endParaRPr>
          </a:p>
        </p:txBody>
      </p:sp>
      <p:sp>
        <p:nvSpPr>
          <p:cNvPr id="3" name="文本框 2"/>
          <p:cNvSpPr txBox="1"/>
          <p:nvPr/>
        </p:nvSpPr>
        <p:spPr>
          <a:xfrm>
            <a:off x="9700260" y="4406900"/>
            <a:ext cx="1799590" cy="645160"/>
          </a:xfrm>
          <a:prstGeom prst="rect">
            <a:avLst/>
          </a:prstGeom>
          <a:noFill/>
        </p:spPr>
        <p:txBody>
          <a:bodyPr wrap="square" rtlCol="0">
            <a:spAutoFit/>
          </a:bodyPr>
          <a:p>
            <a:r>
              <a:rPr lang="en-US" altLang="zh-CN" sz="3600" b="1">
                <a:solidFill>
                  <a:srgbClr val="FF0000"/>
                </a:solidFill>
              </a:rPr>
              <a:t>B</a:t>
            </a:r>
            <a:endParaRPr lang="en-US" altLang="zh-CN"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303530"/>
            <a:ext cx="11856720" cy="6554470"/>
          </a:xfrm>
          <a:prstGeom prst="rect">
            <a:avLst/>
          </a:prstGeom>
          <a:noFill/>
          <a:ln w="9525">
            <a:noFill/>
          </a:ln>
        </p:spPr>
        <p:txBody>
          <a:bodyPr wrap="square">
            <a:spAutoFit/>
          </a:bodyPr>
          <a:p>
            <a:pPr marL="266700" indent="-266700">
              <a:lnSpc>
                <a:spcPct val="150000"/>
              </a:lnSpc>
            </a:pPr>
            <a:r>
              <a:rPr lang="zh-CN" sz="2800" b="1">
                <a:solidFill>
                  <a:srgbClr val="FF0000"/>
                </a:solidFill>
                <a:ea typeface="宋体" panose="02010600030101010101" pitchFamily="2" charset="-122"/>
              </a:rPr>
              <a:t>（</a:t>
            </a:r>
            <a:r>
              <a:rPr lang="en-US" sz="2800" b="1">
                <a:solidFill>
                  <a:srgbClr val="FF0000"/>
                </a:solidFill>
                <a:latin typeface="Times New Roman" panose="02020603050405020304" charset="0"/>
              </a:rPr>
              <a:t>201</a:t>
            </a:r>
            <a:r>
              <a:rPr lang="en-US" sz="2800" b="1">
                <a:solidFill>
                  <a:srgbClr val="FF0000"/>
                </a:solidFill>
                <a:latin typeface="宋体" panose="02010600030101010101" pitchFamily="2" charset="-122"/>
              </a:rPr>
              <a:t>8·</a:t>
            </a:r>
            <a:r>
              <a:rPr lang="zh-CN" sz="2800" b="1">
                <a:solidFill>
                  <a:srgbClr val="FF0000"/>
                </a:solidFill>
                <a:ea typeface="黑体" panose="02010609060101010101" pitchFamily="49" charset="-122"/>
              </a:rPr>
              <a:t>北京高考</a:t>
            </a:r>
            <a:r>
              <a:rPr lang="en-US" sz="2800" b="1">
                <a:solidFill>
                  <a:srgbClr val="FF0000"/>
                </a:solidFill>
                <a:latin typeface="宋体" panose="02010600030101010101" pitchFamily="2" charset="-122"/>
              </a:rPr>
              <a:t>·</a:t>
            </a:r>
            <a:r>
              <a:rPr lang="en-US" sz="2800" b="1">
                <a:solidFill>
                  <a:srgbClr val="FF0000"/>
                </a:solidFill>
                <a:latin typeface="Times New Roman" panose="02020603050405020304" charset="0"/>
              </a:rPr>
              <a:t>12</a:t>
            </a:r>
            <a:r>
              <a:rPr lang="zh-CN" sz="2800" b="1">
                <a:solidFill>
                  <a:srgbClr val="FF0000"/>
                </a:solidFill>
                <a:ea typeface="宋体" panose="02010600030101010101" pitchFamily="2" charset="-122"/>
              </a:rPr>
              <a:t>）</a:t>
            </a:r>
            <a:r>
              <a:rPr lang="zh-CN" sz="2800" b="1">
                <a:ea typeface="宋体" panose="02010600030101010101" pitchFamily="2" charset="-122"/>
              </a:rPr>
              <a:t>“王”字在甲骨文中是一把斧头的形象，象征军事首领的征伐权力。战国时期，孟子认为，“以力假仁者霸……以德行仁者王”。他的观点</a:t>
            </a:r>
            <a:r>
              <a:rPr lang="en-US" sz="2800" b="1">
                <a:latin typeface="Times New Roman" panose="02020603050405020304" charset="0"/>
                <a:ea typeface="楷体" panose="02010609060101010101" charset="-122"/>
              </a:rPr>
              <a:t>(</a:t>
            </a:r>
            <a:r>
              <a:rPr lang="zh-CN" sz="2800" b="1">
                <a:ea typeface="楷体" panose="02010609060101010101" charset="-122"/>
              </a:rPr>
              <a:t>　　</a:t>
            </a:r>
            <a:r>
              <a:rPr lang="en-US" sz="2800" b="1">
                <a:latin typeface="Times New Roman" panose="02020603050405020304" charset="0"/>
                <a:ea typeface="楷体" panose="02010609060101010101" charset="-122"/>
              </a:rPr>
              <a:t>)</a:t>
            </a:r>
            <a:r>
              <a:rPr lang="en-US" sz="2800" b="1">
                <a:latin typeface="Times New Roman" panose="02020603050405020304" charset="0"/>
              </a:rPr>
              <a:t>A</a:t>
            </a:r>
            <a:r>
              <a:rPr lang="zh-CN" sz="2800" b="1">
                <a:ea typeface="宋体" panose="02010600030101010101" pitchFamily="2" charset="-122"/>
              </a:rPr>
              <a:t>．与甲骨文“王”字的本义一致</a:t>
            </a:r>
            <a:r>
              <a:rPr lang="en-US" sz="2800" b="1">
                <a:latin typeface="Times New Roman" panose="02020603050405020304" charset="0"/>
              </a:rPr>
              <a:t>     </a:t>
            </a:r>
            <a:r>
              <a:rPr lang="en-US" sz="2800" b="1">
                <a:latin typeface="宋体" panose="02010600030101010101" pitchFamily="2" charset="-122"/>
              </a:rPr>
              <a:t> </a:t>
            </a:r>
            <a:r>
              <a:rPr lang="en-US" sz="2800" b="1">
                <a:latin typeface="Times New Roman" panose="02020603050405020304" charset="0"/>
              </a:rPr>
              <a:t>B</a:t>
            </a:r>
            <a:r>
              <a:rPr lang="zh-CN" sz="2800" b="1">
                <a:ea typeface="宋体" panose="02010600030101010101" pitchFamily="2" charset="-122"/>
              </a:rPr>
              <a:t>．是“无为而治”的理论依据</a:t>
            </a:r>
            <a:r>
              <a:rPr lang="en-US" sz="2800" b="1">
                <a:latin typeface="Times New Roman" panose="02020603050405020304" charset="0"/>
              </a:rPr>
              <a:t>C</a:t>
            </a:r>
            <a:r>
              <a:rPr lang="zh-CN" sz="2800" b="1">
                <a:ea typeface="宋体" panose="02010600030101010101" pitchFamily="2" charset="-122"/>
              </a:rPr>
              <a:t>．体现出儒家强调教化的政治理念</a:t>
            </a:r>
            <a:r>
              <a:rPr lang="en-US" sz="2800" b="1">
                <a:latin typeface="Times New Roman" panose="02020603050405020304" charset="0"/>
              </a:rPr>
              <a:t>  D</a:t>
            </a:r>
            <a:r>
              <a:rPr lang="zh-CN" sz="2800" b="1">
                <a:ea typeface="宋体" panose="02010600030101010101" pitchFamily="2" charset="-122"/>
              </a:rPr>
              <a:t>．奠定了宗法制度的思想基础</a:t>
            </a:r>
            <a:endParaRPr lang="zh-CN" sz="2800" b="1">
              <a:ea typeface="宋体" panose="02010600030101010101" pitchFamily="2" charset="-122"/>
            </a:endParaRPr>
          </a:p>
          <a:p>
            <a:pPr marL="266700" indent="-266700">
              <a:lnSpc>
                <a:spcPct val="150000"/>
              </a:lnSpc>
            </a:pPr>
            <a:r>
              <a:rPr lang="zh-CN" altLang="en-US" sz="2800" b="1"/>
              <a:t>（2018·新课标全国Ⅰ卷高考·24）《墨子》中有关于“圆”“直线”“正方形”“倍”的定义，对杠杆原理、声音传播、小孔成像等也有论述，还有机械制造方面的记载。这反映出，《墨子》(　　)</a:t>
            </a:r>
            <a:endParaRPr lang="zh-CN" altLang="en-US" sz="2800" b="1"/>
          </a:p>
          <a:p>
            <a:pPr marL="266700" indent="-266700">
              <a:lnSpc>
                <a:spcPct val="150000"/>
              </a:lnSpc>
            </a:pPr>
            <a:r>
              <a:rPr lang="zh-CN" altLang="en-US" sz="2800" b="1"/>
              <a:t>    A．汇集了诸子百家的思想精华         B．形成了完整的科学体系</a:t>
            </a:r>
            <a:endParaRPr lang="zh-CN" altLang="en-US" sz="2800" b="1"/>
          </a:p>
          <a:p>
            <a:pPr marL="266700" indent="-266700">
              <a:lnSpc>
                <a:spcPct val="150000"/>
              </a:lnSpc>
            </a:pPr>
            <a:r>
              <a:rPr lang="zh-CN" altLang="en-US" sz="2800" b="1"/>
              <a:t>    C．包含了劳动人民智慧的结晶         D．体现了贵族阶层的旨趣</a:t>
            </a:r>
            <a:endParaRPr lang="zh-CN" altLang="en-US" sz="2800" b="1"/>
          </a:p>
        </p:txBody>
      </p:sp>
      <p:sp>
        <p:nvSpPr>
          <p:cNvPr id="2" name="文本框 1"/>
          <p:cNvSpPr txBox="1"/>
          <p:nvPr/>
        </p:nvSpPr>
        <p:spPr>
          <a:xfrm>
            <a:off x="6376035" y="1689735"/>
            <a:ext cx="1799590" cy="645160"/>
          </a:xfrm>
          <a:prstGeom prst="rect">
            <a:avLst/>
          </a:prstGeom>
          <a:noFill/>
        </p:spPr>
        <p:txBody>
          <a:bodyPr wrap="square" rtlCol="0">
            <a:spAutoFit/>
          </a:bodyPr>
          <a:p>
            <a:r>
              <a:rPr lang="en-US" altLang="zh-CN" sz="3600" b="1">
                <a:solidFill>
                  <a:srgbClr val="FF0000"/>
                </a:solidFill>
              </a:rPr>
              <a:t>C</a:t>
            </a:r>
            <a:endParaRPr lang="en-US" altLang="zh-CN" sz="3600" b="1">
              <a:solidFill>
                <a:srgbClr val="FF0000"/>
              </a:solidFill>
            </a:endParaRPr>
          </a:p>
        </p:txBody>
      </p:sp>
      <p:sp>
        <p:nvSpPr>
          <p:cNvPr id="3" name="文本框 2"/>
          <p:cNvSpPr txBox="1"/>
          <p:nvPr/>
        </p:nvSpPr>
        <p:spPr>
          <a:xfrm>
            <a:off x="9490075" y="4820920"/>
            <a:ext cx="1799590" cy="645160"/>
          </a:xfrm>
          <a:prstGeom prst="rect">
            <a:avLst/>
          </a:prstGeom>
          <a:noFill/>
        </p:spPr>
        <p:txBody>
          <a:bodyPr wrap="square" rtlCol="0">
            <a:spAutoFit/>
          </a:bodyPr>
          <a:p>
            <a:r>
              <a:rPr lang="en-US" altLang="zh-CN" sz="3600" b="1">
                <a:solidFill>
                  <a:srgbClr val="FF0000"/>
                </a:solidFill>
              </a:rPr>
              <a:t>C</a:t>
            </a:r>
            <a:endParaRPr lang="en-US" altLang="zh-CN"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394335" y="480060"/>
            <a:ext cx="11000740" cy="5908040"/>
          </a:xfrm>
          <a:prstGeom prst="rect">
            <a:avLst/>
          </a:prstGeom>
          <a:noFill/>
          <a:ln w="9525">
            <a:noFill/>
          </a:ln>
        </p:spPr>
        <p:txBody>
          <a:bodyPr wrap="square">
            <a:spAutoFit/>
          </a:bodyPr>
          <a:p>
            <a:pPr indent="0">
              <a:lnSpc>
                <a:spcPct val="150000"/>
              </a:lnSpc>
            </a:pPr>
            <a:r>
              <a:rPr lang="zh-CN" sz="2800" b="1">
                <a:solidFill>
                  <a:srgbClr val="FF0000"/>
                </a:solidFill>
                <a:ea typeface="宋体" panose="02010600030101010101" pitchFamily="2" charset="-122"/>
              </a:rPr>
              <a:t>（</a:t>
            </a:r>
            <a:r>
              <a:rPr lang="en-US" sz="2800" b="1">
                <a:solidFill>
                  <a:srgbClr val="FF0000"/>
                </a:solidFill>
                <a:latin typeface="Times New Roman" panose="02020603050405020304" charset="0"/>
              </a:rPr>
              <a:t>2017</a:t>
            </a:r>
            <a:r>
              <a:rPr lang="en-US" sz="2800" b="1">
                <a:solidFill>
                  <a:srgbClr val="FF0000"/>
                </a:solidFill>
                <a:latin typeface="宋体" panose="02010600030101010101" pitchFamily="2" charset="-122"/>
              </a:rPr>
              <a:t>·</a:t>
            </a:r>
            <a:r>
              <a:rPr lang="zh-CN" sz="2800" b="1">
                <a:solidFill>
                  <a:srgbClr val="FF0000"/>
                </a:solidFill>
                <a:ea typeface="黑体" panose="02010609060101010101" pitchFamily="49" charset="-122"/>
              </a:rPr>
              <a:t>上海高考</a:t>
            </a:r>
            <a:r>
              <a:rPr lang="en-US" sz="2800" b="1">
                <a:solidFill>
                  <a:srgbClr val="FF0000"/>
                </a:solidFill>
                <a:latin typeface="宋体" panose="02010600030101010101" pitchFamily="2" charset="-122"/>
              </a:rPr>
              <a:t>·</a:t>
            </a:r>
            <a:r>
              <a:rPr lang="en-US" sz="2800" b="1">
                <a:solidFill>
                  <a:srgbClr val="FF0000"/>
                </a:solidFill>
                <a:latin typeface="Times New Roman" panose="02020603050405020304" charset="0"/>
              </a:rPr>
              <a:t>4</a:t>
            </a:r>
            <a:r>
              <a:rPr lang="zh-CN" sz="2800" b="1">
                <a:solidFill>
                  <a:srgbClr val="FF0000"/>
                </a:solidFill>
                <a:ea typeface="宋体" panose="02010600030101010101" pitchFamily="2" charset="-122"/>
              </a:rPr>
              <a:t>）</a:t>
            </a:r>
            <a:r>
              <a:rPr lang="zh-CN" sz="2800" b="1">
                <a:ea typeface="宋体" panose="02010600030101010101" pitchFamily="2" charset="-122"/>
              </a:rPr>
              <a:t>战国时期，孟子将儒家</a:t>
            </a:r>
            <a:r>
              <a:rPr lang="en-US" sz="2800" b="1">
                <a:latin typeface="Times New Roman" panose="02020603050405020304" charset="0"/>
              </a:rPr>
              <a:t>“</a:t>
            </a:r>
            <a:r>
              <a:rPr lang="zh-CN" sz="2800" b="1">
                <a:ea typeface="宋体" panose="02010600030101010101" pitchFamily="2" charset="-122"/>
              </a:rPr>
              <a:t>仁</a:t>
            </a:r>
            <a:r>
              <a:rPr lang="en-US" sz="2800" b="1">
                <a:latin typeface="Times New Roman" panose="02020603050405020304" charset="0"/>
              </a:rPr>
              <a:t>”</a:t>
            </a:r>
            <a:r>
              <a:rPr lang="zh-CN" sz="2800" b="1">
                <a:ea typeface="宋体" panose="02010600030101010101" pitchFamily="2" charset="-122"/>
              </a:rPr>
              <a:t>的观念升华为</a:t>
            </a:r>
            <a:r>
              <a:rPr lang="en-US" sz="2800" b="1">
                <a:latin typeface="Times New Roman" panose="02020603050405020304" charset="0"/>
              </a:rPr>
              <a:t>“</a:t>
            </a:r>
            <a:r>
              <a:rPr lang="zh-CN" sz="2800" b="1">
                <a:ea typeface="宋体" panose="02010600030101010101" pitchFamily="2" charset="-122"/>
              </a:rPr>
              <a:t>仁政</a:t>
            </a:r>
            <a:r>
              <a:rPr lang="en-US" sz="2800" b="1">
                <a:latin typeface="Times New Roman" panose="02020603050405020304" charset="0"/>
              </a:rPr>
              <a:t>”</a:t>
            </a:r>
            <a:r>
              <a:rPr lang="zh-CN" sz="2800" b="1">
                <a:ea typeface="宋体" panose="02010600030101010101" pitchFamily="2" charset="-122"/>
              </a:rPr>
              <a:t>学说，提出</a:t>
            </a:r>
            <a:r>
              <a:rPr lang="en-US" sz="2800" b="1">
                <a:latin typeface="Times New Roman" panose="02020603050405020304" charset="0"/>
              </a:rPr>
              <a:t>(</a:t>
            </a:r>
            <a:r>
              <a:rPr lang="zh-CN" sz="2800" b="1">
                <a:ea typeface="宋体" panose="02010600030101010101" pitchFamily="2" charset="-122"/>
              </a:rPr>
              <a:t>　　</a:t>
            </a:r>
            <a:r>
              <a:rPr lang="en-US" sz="2800" b="1">
                <a:latin typeface="Times New Roman" panose="02020603050405020304" charset="0"/>
              </a:rPr>
              <a:t>)A</a:t>
            </a:r>
            <a:r>
              <a:rPr lang="zh-CN" sz="2800" b="1">
                <a:ea typeface="宋体" panose="02010600030101010101" pitchFamily="2" charset="-122"/>
              </a:rPr>
              <a:t>．重义轻利      </a:t>
            </a:r>
            <a:r>
              <a:rPr lang="en-US" sz="2800" b="1">
                <a:latin typeface="Times New Roman" panose="02020603050405020304" charset="0"/>
              </a:rPr>
              <a:t>B</a:t>
            </a:r>
            <a:r>
              <a:rPr lang="zh-CN" sz="2800" b="1">
                <a:ea typeface="宋体" panose="02010600030101010101" pitchFamily="2" charset="-122"/>
              </a:rPr>
              <a:t>．民贵君轻        </a:t>
            </a:r>
            <a:r>
              <a:rPr lang="en-US" sz="2800" b="1">
                <a:latin typeface="Times New Roman" panose="02020603050405020304" charset="0"/>
              </a:rPr>
              <a:t>C</a:t>
            </a:r>
            <a:r>
              <a:rPr lang="zh-CN" sz="2800" b="1">
                <a:ea typeface="宋体" panose="02010600030101010101" pitchFamily="2" charset="-122"/>
              </a:rPr>
              <a:t>．天人感应       </a:t>
            </a:r>
            <a:r>
              <a:rPr lang="en-US" sz="2800" b="1">
                <a:latin typeface="Times New Roman" panose="02020603050405020304" charset="0"/>
              </a:rPr>
              <a:t>D</a:t>
            </a:r>
            <a:r>
              <a:rPr lang="zh-CN" sz="2800" b="1">
                <a:ea typeface="宋体" panose="02010600030101010101" pitchFamily="2" charset="-122"/>
              </a:rPr>
              <a:t>．正心诚意</a:t>
            </a:r>
            <a:endParaRPr lang="zh-CN" sz="2800" b="1">
              <a:ea typeface="宋体" panose="02010600030101010101" pitchFamily="2" charset="-122"/>
            </a:endParaRPr>
          </a:p>
          <a:p>
            <a:pPr indent="0">
              <a:lnSpc>
                <a:spcPct val="150000"/>
              </a:lnSpc>
            </a:pPr>
            <a:r>
              <a:rPr lang="zh-CN" altLang="en-US" sz="2800" b="1"/>
              <a:t>（2017.11·浙江高考·2）在中国思想文化第一个枝繁叶茂期，有思想家针对“百家异说”局面，认为人的认识应当力避“私（偏爱）其所积，唯恐闻其恶也；倚其所私，以观异术，唯恐闻其美也”。其观点旨在表达(　　)</a:t>
            </a:r>
            <a:endParaRPr lang="zh-CN" altLang="en-US" sz="2800" b="1"/>
          </a:p>
          <a:p>
            <a:pPr indent="0">
              <a:lnSpc>
                <a:spcPct val="150000"/>
              </a:lnSpc>
            </a:pPr>
            <a:r>
              <a:rPr lang="zh-CN" altLang="en-US" sz="2800" b="1"/>
              <a:t>A．倡导独立思考精神                  B．不同学派应相互竞争</a:t>
            </a:r>
            <a:endParaRPr lang="zh-CN" altLang="en-US" sz="2800" b="1"/>
          </a:p>
          <a:p>
            <a:pPr indent="0">
              <a:lnSpc>
                <a:spcPct val="150000"/>
              </a:lnSpc>
            </a:pPr>
            <a:r>
              <a:rPr lang="zh-CN" altLang="en-US" sz="2800" b="1"/>
              <a:t>C．吸收各家思想精华                  D．理论认识应格物致知</a:t>
            </a:r>
            <a:endParaRPr lang="zh-CN" altLang="en-US" sz="2800" b="1"/>
          </a:p>
        </p:txBody>
      </p:sp>
      <p:sp>
        <p:nvSpPr>
          <p:cNvPr id="2" name="文本框 1"/>
          <p:cNvSpPr txBox="1"/>
          <p:nvPr/>
        </p:nvSpPr>
        <p:spPr>
          <a:xfrm>
            <a:off x="6900545" y="1216660"/>
            <a:ext cx="1799590" cy="645160"/>
          </a:xfrm>
          <a:prstGeom prst="rect">
            <a:avLst/>
          </a:prstGeom>
          <a:noFill/>
        </p:spPr>
        <p:txBody>
          <a:bodyPr wrap="square" rtlCol="0">
            <a:spAutoFit/>
          </a:bodyPr>
          <a:p>
            <a:r>
              <a:rPr lang="en-US" altLang="zh-CN" sz="3600" b="1">
                <a:solidFill>
                  <a:srgbClr val="FF0000"/>
                </a:solidFill>
              </a:rPr>
              <a:t>B</a:t>
            </a:r>
            <a:endParaRPr lang="en-US" altLang="zh-CN" sz="3600" b="1">
              <a:solidFill>
                <a:srgbClr val="FF0000"/>
              </a:solidFill>
            </a:endParaRPr>
          </a:p>
        </p:txBody>
      </p:sp>
      <p:sp>
        <p:nvSpPr>
          <p:cNvPr id="3" name="文本框 2"/>
          <p:cNvSpPr txBox="1"/>
          <p:nvPr/>
        </p:nvSpPr>
        <p:spPr>
          <a:xfrm>
            <a:off x="6224270" y="4313555"/>
            <a:ext cx="1799590" cy="645160"/>
          </a:xfrm>
          <a:prstGeom prst="rect">
            <a:avLst/>
          </a:prstGeom>
          <a:noFill/>
        </p:spPr>
        <p:txBody>
          <a:bodyPr wrap="square" rtlCol="0">
            <a:spAutoFit/>
          </a:bodyPr>
          <a:p>
            <a:r>
              <a:rPr lang="en-US" altLang="zh-CN" sz="3600" b="1">
                <a:solidFill>
                  <a:srgbClr val="FF0000"/>
                </a:solidFill>
              </a:rPr>
              <a:t>C</a:t>
            </a:r>
            <a:endParaRPr lang="en-US" altLang="zh-CN"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86105" y="645160"/>
            <a:ext cx="11193780" cy="5262245"/>
          </a:xfrm>
          <a:prstGeom prst="rect">
            <a:avLst/>
          </a:prstGeom>
          <a:noFill/>
          <a:ln w="9525">
            <a:noFill/>
          </a:ln>
        </p:spPr>
        <p:txBody>
          <a:bodyPr wrap="square">
            <a:spAutoFit/>
          </a:bodyPr>
          <a:p>
            <a:pPr marL="200025" indent="-200025">
              <a:lnSpc>
                <a:spcPct val="150000"/>
              </a:lnSpc>
            </a:pPr>
            <a:r>
              <a:rPr lang="zh-CN" sz="2800" b="1">
                <a:solidFill>
                  <a:srgbClr val="FF0000"/>
                </a:solidFill>
                <a:ea typeface="宋体" panose="02010600030101010101" pitchFamily="2" charset="-122"/>
              </a:rPr>
              <a:t>（</a:t>
            </a:r>
            <a:r>
              <a:rPr lang="en-US" sz="2800" b="1">
                <a:solidFill>
                  <a:srgbClr val="FF0000"/>
                </a:solidFill>
                <a:latin typeface="Times New Roman" panose="02020603050405020304" charset="0"/>
              </a:rPr>
              <a:t>201</a:t>
            </a:r>
            <a:r>
              <a:rPr lang="en-US" sz="2800" b="1">
                <a:solidFill>
                  <a:srgbClr val="FF0000"/>
                </a:solidFill>
                <a:latin typeface="宋体" panose="02010600030101010101" pitchFamily="2" charset="-122"/>
              </a:rPr>
              <a:t>6·</a:t>
            </a:r>
            <a:r>
              <a:rPr lang="zh-CN" sz="2800" b="1">
                <a:solidFill>
                  <a:srgbClr val="FF0000"/>
                </a:solidFill>
                <a:ea typeface="黑体" panose="02010609060101010101" pitchFamily="49" charset="-122"/>
              </a:rPr>
              <a:t>海南高考</a:t>
            </a:r>
            <a:r>
              <a:rPr lang="en-US" sz="2800" b="1">
                <a:solidFill>
                  <a:srgbClr val="FF0000"/>
                </a:solidFill>
                <a:latin typeface="宋体" panose="02010600030101010101" pitchFamily="2" charset="-122"/>
              </a:rPr>
              <a:t>·</a:t>
            </a:r>
            <a:r>
              <a:rPr lang="en-US" sz="2800" b="1">
                <a:solidFill>
                  <a:srgbClr val="FF0000"/>
                </a:solidFill>
                <a:latin typeface="Times New Roman" panose="02020603050405020304" charset="0"/>
              </a:rPr>
              <a:t>4</a:t>
            </a:r>
            <a:r>
              <a:rPr lang="zh-CN" sz="2800" b="1">
                <a:solidFill>
                  <a:srgbClr val="FF0000"/>
                </a:solidFill>
                <a:ea typeface="宋体" panose="02010600030101010101" pitchFamily="2" charset="-122"/>
              </a:rPr>
              <a:t>）</a:t>
            </a:r>
            <a:r>
              <a:rPr lang="zh-CN" sz="2800" b="1">
                <a:ea typeface="宋体" panose="02010600030101010101" pitchFamily="2" charset="-122"/>
              </a:rPr>
              <a:t>孟子发扬孔子开创的儒学，主张涵养“浩然之气”，倡导“富贵不能淫，贫贱不能移，威武不能屈”，对后世影响极大。孟子这些言论所强调的是</a:t>
            </a:r>
            <a:r>
              <a:rPr lang="en-US" sz="2800" b="1">
                <a:latin typeface="Times New Roman" panose="02020603050405020304" charset="0"/>
              </a:rPr>
              <a:t>(</a:t>
            </a:r>
            <a:r>
              <a:rPr lang="zh-CN" sz="2800" b="1">
                <a:ea typeface="宋体" panose="02010600030101010101" pitchFamily="2" charset="-122"/>
              </a:rPr>
              <a:t>　　</a:t>
            </a:r>
            <a:r>
              <a:rPr lang="en-US" sz="2800" b="1">
                <a:latin typeface="Times New Roman" panose="02020603050405020304" charset="0"/>
              </a:rPr>
              <a:t>)</a:t>
            </a:r>
            <a:r>
              <a:rPr lang="en-US" sz="2800" b="1">
                <a:latin typeface="宋体" panose="02010600030101010101" pitchFamily="2" charset="-122"/>
              </a:rPr>
              <a:t>A</a:t>
            </a:r>
            <a:r>
              <a:rPr lang="zh-CN" sz="2800" b="1">
                <a:ea typeface="宋体" panose="02010600030101010101" pitchFamily="2" charset="-122"/>
              </a:rPr>
              <a:t>．努力完善个人品德              </a:t>
            </a:r>
            <a:r>
              <a:rPr lang="en-US" sz="2800" b="1">
                <a:latin typeface="宋体" panose="02010600030101010101" pitchFamily="2" charset="-122"/>
              </a:rPr>
              <a:t>	B</a:t>
            </a:r>
            <a:r>
              <a:rPr lang="zh-CN" sz="2800" b="1">
                <a:ea typeface="宋体" panose="02010600030101010101" pitchFamily="2" charset="-122"/>
              </a:rPr>
              <a:t>．坚持个人独特性格</a:t>
            </a:r>
            <a:r>
              <a:rPr lang="en-US" sz="2800" b="1">
                <a:latin typeface="宋体" panose="02010600030101010101" pitchFamily="2" charset="-122"/>
              </a:rPr>
              <a:t>C</a:t>
            </a:r>
            <a:r>
              <a:rPr lang="zh-CN" sz="2800" b="1">
                <a:ea typeface="宋体" panose="02010600030101010101" pitchFamily="2" charset="-122"/>
              </a:rPr>
              <a:t>．勇于突破礼制束缚           </a:t>
            </a:r>
            <a:r>
              <a:rPr lang="en-US" sz="2800" b="1">
                <a:latin typeface="宋体" panose="02010600030101010101" pitchFamily="2" charset="-122"/>
              </a:rPr>
              <a:t>	D</a:t>
            </a:r>
            <a:r>
              <a:rPr lang="zh-CN" sz="2800" b="1">
                <a:ea typeface="宋体" panose="02010600030101010101" pitchFamily="2" charset="-122"/>
              </a:rPr>
              <a:t>．敢于反抗专制暴政</a:t>
            </a:r>
            <a:endParaRPr lang="zh-CN" sz="2800" b="1">
              <a:ea typeface="宋体" panose="02010600030101010101" pitchFamily="2" charset="-122"/>
            </a:endParaRPr>
          </a:p>
          <a:p>
            <a:pPr marL="200025" indent="-200025">
              <a:lnSpc>
                <a:spcPct val="150000"/>
              </a:lnSpc>
            </a:pPr>
            <a:r>
              <a:rPr lang="zh-CN" altLang="en-US" sz="2800" b="1"/>
              <a:t>（2016·上海高考·7）韩非认为“上古竞于道德，中世逐于智慧，当今争于气力”。其主张体现了(　　)</a:t>
            </a:r>
            <a:endParaRPr lang="zh-CN" altLang="en-US" sz="2800" b="1"/>
          </a:p>
          <a:p>
            <a:pPr marL="200025" indent="-200025">
              <a:lnSpc>
                <a:spcPct val="150000"/>
              </a:lnSpc>
            </a:pPr>
            <a:r>
              <a:rPr lang="zh-CN" altLang="en-US" sz="2800" b="1"/>
              <a:t>A．进步史观      B．天命史观    	C．循环史观      D．英雄史观</a:t>
            </a:r>
            <a:endParaRPr lang="zh-CN" altLang="en-US" sz="2800" b="1"/>
          </a:p>
        </p:txBody>
      </p:sp>
      <p:sp>
        <p:nvSpPr>
          <p:cNvPr id="2" name="文本框 1"/>
          <p:cNvSpPr txBox="1"/>
          <p:nvPr/>
        </p:nvSpPr>
        <p:spPr>
          <a:xfrm>
            <a:off x="8559800" y="1985645"/>
            <a:ext cx="1799590" cy="645160"/>
          </a:xfrm>
          <a:prstGeom prst="rect">
            <a:avLst/>
          </a:prstGeom>
          <a:noFill/>
        </p:spPr>
        <p:txBody>
          <a:bodyPr wrap="square" rtlCol="0">
            <a:spAutoFit/>
          </a:bodyPr>
          <a:p>
            <a:r>
              <a:rPr lang="en-US" altLang="zh-CN" sz="3600" b="1">
                <a:solidFill>
                  <a:srgbClr val="FF0000"/>
                </a:solidFill>
              </a:rPr>
              <a:t>A</a:t>
            </a:r>
            <a:endParaRPr lang="en-US" altLang="zh-CN" sz="3600" b="1">
              <a:solidFill>
                <a:srgbClr val="FF0000"/>
              </a:solidFill>
            </a:endParaRPr>
          </a:p>
        </p:txBody>
      </p:sp>
      <p:sp>
        <p:nvSpPr>
          <p:cNvPr id="3" name="文本框 2"/>
          <p:cNvSpPr txBox="1"/>
          <p:nvPr/>
        </p:nvSpPr>
        <p:spPr>
          <a:xfrm>
            <a:off x="7616190" y="4657725"/>
            <a:ext cx="1799590" cy="645160"/>
          </a:xfrm>
          <a:prstGeom prst="rect">
            <a:avLst/>
          </a:prstGeom>
          <a:noFill/>
        </p:spPr>
        <p:txBody>
          <a:bodyPr wrap="square" rtlCol="0">
            <a:spAutoFit/>
          </a:bodyPr>
          <a:p>
            <a:r>
              <a:rPr lang="en-US" altLang="zh-CN" sz="3600" b="1">
                <a:solidFill>
                  <a:srgbClr val="FF0000"/>
                </a:solidFill>
              </a:rPr>
              <a:t>A</a:t>
            </a:r>
            <a:endParaRPr lang="en-US" altLang="zh-CN"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307340" y="393700"/>
            <a:ext cx="11210290" cy="5908040"/>
          </a:xfrm>
          <a:prstGeom prst="rect">
            <a:avLst/>
          </a:prstGeom>
          <a:noFill/>
          <a:ln w="9525">
            <a:noFill/>
          </a:ln>
        </p:spPr>
        <p:txBody>
          <a:bodyPr wrap="square">
            <a:spAutoFit/>
          </a:bodyPr>
          <a:p>
            <a:pPr marL="266700" indent="-266700">
              <a:lnSpc>
                <a:spcPct val="150000"/>
              </a:lnSpc>
            </a:pPr>
            <a:r>
              <a:rPr lang="zh-CN" sz="2800" b="1">
                <a:solidFill>
                  <a:srgbClr val="FF0000"/>
                </a:solidFill>
                <a:ea typeface="宋体" panose="02010600030101010101" pitchFamily="2" charset="-122"/>
              </a:rPr>
              <a:t>（</a:t>
            </a:r>
            <a:r>
              <a:rPr lang="en-US" sz="2800" b="1">
                <a:solidFill>
                  <a:srgbClr val="FF0000"/>
                </a:solidFill>
                <a:latin typeface="宋体" panose="02010600030101010101" pitchFamily="2" charset="-122"/>
              </a:rPr>
              <a:t>2015·</a:t>
            </a:r>
            <a:r>
              <a:rPr lang="zh-CN" sz="2800" b="1">
                <a:solidFill>
                  <a:srgbClr val="FF0000"/>
                </a:solidFill>
                <a:ea typeface="黑体" panose="02010609060101010101" pitchFamily="49" charset="-122"/>
              </a:rPr>
              <a:t>新课标全国</a:t>
            </a:r>
            <a:r>
              <a:rPr lang="en-US" sz="2800" b="1">
                <a:solidFill>
                  <a:srgbClr val="FF0000"/>
                </a:solidFill>
                <a:latin typeface="宋体" panose="02010600030101010101" pitchFamily="2" charset="-122"/>
              </a:rPr>
              <a:t>Ⅱ</a:t>
            </a:r>
            <a:r>
              <a:rPr lang="zh-CN" sz="2800" b="1">
                <a:solidFill>
                  <a:srgbClr val="FF0000"/>
                </a:solidFill>
                <a:ea typeface="黑体" panose="02010609060101010101" pitchFamily="49" charset="-122"/>
              </a:rPr>
              <a:t>卷高考</a:t>
            </a:r>
            <a:r>
              <a:rPr lang="en-US" sz="2800" b="1">
                <a:solidFill>
                  <a:srgbClr val="FF0000"/>
                </a:solidFill>
                <a:latin typeface="宋体" panose="02010600030101010101" pitchFamily="2" charset="-122"/>
              </a:rPr>
              <a:t>·</a:t>
            </a:r>
            <a:r>
              <a:rPr lang="en-US" sz="2800" b="1">
                <a:solidFill>
                  <a:srgbClr val="FF0000"/>
                </a:solidFill>
                <a:latin typeface="Times New Roman" panose="02020603050405020304" charset="0"/>
              </a:rPr>
              <a:t>24</a:t>
            </a:r>
            <a:r>
              <a:rPr lang="zh-CN" sz="2800" b="1">
                <a:solidFill>
                  <a:srgbClr val="FF0000"/>
                </a:solidFill>
                <a:ea typeface="宋体" panose="02010600030101010101" pitchFamily="2" charset="-122"/>
              </a:rPr>
              <a:t>）</a:t>
            </a:r>
            <a:r>
              <a:rPr lang="zh-CN" sz="2800" b="1">
                <a:ea typeface="宋体" panose="02010600030101010101" pitchFamily="2" charset="-122"/>
              </a:rPr>
              <a:t>古代儒家学者批评现实政治，往往称颂夏、商、周“三代”之美，甚至希望君主像尧、舜一样圣明。这表明了儒者</a:t>
            </a:r>
            <a:r>
              <a:rPr lang="en-US" sz="2800" b="1">
                <a:latin typeface="Times New Roman" panose="02020603050405020304" charset="0"/>
              </a:rPr>
              <a:t>(</a:t>
            </a:r>
            <a:r>
              <a:rPr lang="zh-CN" sz="2800" b="1">
                <a:ea typeface="宋体" panose="02010600030101010101" pitchFamily="2" charset="-122"/>
              </a:rPr>
              <a:t>　　</a:t>
            </a:r>
            <a:r>
              <a:rPr lang="en-US" sz="2800" b="1">
                <a:latin typeface="Times New Roman" panose="02020603050405020304" charset="0"/>
              </a:rPr>
              <a:t>)A</a:t>
            </a:r>
            <a:r>
              <a:rPr lang="zh-CN" sz="2800" b="1">
                <a:ea typeface="宋体" panose="02010600030101010101" pitchFamily="2" charset="-122"/>
              </a:rPr>
              <a:t>．不能适应现实政治</a:t>
            </a:r>
            <a:r>
              <a:rPr lang="en-US" sz="2800" b="1">
                <a:latin typeface="宋体" panose="02010600030101010101" pitchFamily="2" charset="-122"/>
              </a:rPr>
              <a:t>	</a:t>
            </a:r>
            <a:r>
              <a:rPr lang="en-US" sz="2800" b="1">
                <a:latin typeface="Times New Roman" panose="02020603050405020304" charset="0"/>
              </a:rPr>
              <a:t>B</a:t>
            </a:r>
            <a:r>
              <a:rPr lang="zh-CN" sz="2800" b="1">
                <a:ea typeface="宋体" panose="02010600030101010101" pitchFamily="2" charset="-122"/>
              </a:rPr>
              <a:t>．反对进行社会变革</a:t>
            </a:r>
            <a:r>
              <a:rPr lang="en-US" sz="2800" b="1">
                <a:latin typeface="Times New Roman" panose="02020603050405020304" charset="0"/>
              </a:rPr>
              <a:t>C</a:t>
            </a:r>
            <a:r>
              <a:rPr lang="zh-CN" sz="2800" b="1">
                <a:ea typeface="宋体" panose="02010600030101010101" pitchFamily="2" charset="-122"/>
              </a:rPr>
              <a:t>．理想化的政治诉求</a:t>
            </a:r>
            <a:r>
              <a:rPr lang="en-US" sz="2800" b="1">
                <a:latin typeface="宋体" panose="02010600030101010101" pitchFamily="2" charset="-122"/>
              </a:rPr>
              <a:t>	</a:t>
            </a:r>
            <a:r>
              <a:rPr lang="en-US" sz="2800" b="1">
                <a:latin typeface="Times New Roman" panose="02020603050405020304" charset="0"/>
              </a:rPr>
              <a:t>D</a:t>
            </a:r>
            <a:r>
              <a:rPr lang="zh-CN" sz="2800" b="1">
                <a:ea typeface="宋体" panose="02010600030101010101" pitchFamily="2" charset="-122"/>
              </a:rPr>
              <a:t>．以复古为政治目标</a:t>
            </a:r>
            <a:endParaRPr lang="zh-CN" sz="2800" b="1">
              <a:ea typeface="宋体" panose="02010600030101010101" pitchFamily="2" charset="-122"/>
            </a:endParaRPr>
          </a:p>
          <a:p>
            <a:pPr marL="266700" indent="-266700">
              <a:lnSpc>
                <a:spcPct val="150000"/>
              </a:lnSpc>
            </a:pPr>
            <a:r>
              <a:rPr lang="zh-CN" altLang="en-US" sz="2800" b="1"/>
              <a:t>（2015·海南高考·1）先秦诸子百家既相互辩难，也相互影响。儒家与法家主张的共通之处是(　　)</a:t>
            </a:r>
            <a:endParaRPr lang="zh-CN" altLang="en-US" sz="2800" b="1"/>
          </a:p>
          <a:p>
            <a:pPr marL="266700" indent="-266700">
              <a:lnSpc>
                <a:spcPct val="150000"/>
              </a:lnSpc>
            </a:pPr>
            <a:r>
              <a:rPr lang="zh-CN" altLang="en-US" sz="2800" b="1"/>
              <a:t>A．重农抑商        B．强调制度与秩序</a:t>
            </a:r>
            <a:endParaRPr lang="zh-CN" altLang="en-US" sz="2800" b="1"/>
          </a:p>
          <a:p>
            <a:pPr marL="266700" indent="-266700">
              <a:lnSpc>
                <a:spcPct val="150000"/>
              </a:lnSpc>
            </a:pPr>
            <a:r>
              <a:rPr lang="zh-CN" altLang="en-US" sz="2800" b="1"/>
              <a:t>C．厚古薄今         D．重视道德与人伦</a:t>
            </a:r>
            <a:endParaRPr lang="zh-CN" altLang="en-US" sz="2800" b="1"/>
          </a:p>
        </p:txBody>
      </p:sp>
      <p:sp>
        <p:nvSpPr>
          <p:cNvPr id="2" name="文本框 1"/>
          <p:cNvSpPr txBox="1"/>
          <p:nvPr/>
        </p:nvSpPr>
        <p:spPr>
          <a:xfrm>
            <a:off x="8559800" y="1985645"/>
            <a:ext cx="1799590" cy="645160"/>
          </a:xfrm>
          <a:prstGeom prst="rect">
            <a:avLst/>
          </a:prstGeom>
          <a:noFill/>
        </p:spPr>
        <p:txBody>
          <a:bodyPr wrap="square" rtlCol="0">
            <a:spAutoFit/>
          </a:bodyPr>
          <a:p>
            <a:r>
              <a:rPr lang="en-US" altLang="zh-CN" sz="3600" b="1">
                <a:solidFill>
                  <a:srgbClr val="FF0000"/>
                </a:solidFill>
              </a:rPr>
              <a:t>C</a:t>
            </a:r>
            <a:endParaRPr lang="en-US" altLang="zh-CN" sz="3600" b="1">
              <a:solidFill>
                <a:srgbClr val="FF0000"/>
              </a:solidFill>
            </a:endParaRPr>
          </a:p>
        </p:txBody>
      </p:sp>
      <p:sp>
        <p:nvSpPr>
          <p:cNvPr id="3" name="文本框 2"/>
          <p:cNvSpPr txBox="1"/>
          <p:nvPr/>
        </p:nvSpPr>
        <p:spPr>
          <a:xfrm>
            <a:off x="8337550" y="4523105"/>
            <a:ext cx="1799590" cy="645160"/>
          </a:xfrm>
          <a:prstGeom prst="rect">
            <a:avLst/>
          </a:prstGeom>
          <a:noFill/>
        </p:spPr>
        <p:txBody>
          <a:bodyPr wrap="square" rtlCol="0">
            <a:spAutoFit/>
          </a:bodyPr>
          <a:p>
            <a:r>
              <a:rPr lang="en-US" altLang="zh-CN" sz="3600" b="1">
                <a:solidFill>
                  <a:srgbClr val="FF0000"/>
                </a:solidFill>
              </a:rPr>
              <a:t>B</a:t>
            </a:r>
            <a:endParaRPr lang="en-US" altLang="zh-CN"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54635" y="323850"/>
            <a:ext cx="11524615" cy="5262245"/>
          </a:xfrm>
          <a:prstGeom prst="rect">
            <a:avLst/>
          </a:prstGeom>
          <a:noFill/>
          <a:ln w="9525">
            <a:noFill/>
          </a:ln>
        </p:spPr>
        <p:txBody>
          <a:bodyPr wrap="square">
            <a:spAutoFit/>
          </a:bodyPr>
          <a:p>
            <a:pPr marL="200025" indent="-200025">
              <a:lnSpc>
                <a:spcPct val="150000"/>
              </a:lnSpc>
            </a:pPr>
            <a:r>
              <a:rPr lang="zh-CN" sz="2800" b="1">
                <a:solidFill>
                  <a:srgbClr val="FF0000"/>
                </a:solidFill>
                <a:ea typeface="宋体" panose="02010600030101010101" pitchFamily="2" charset="-122"/>
              </a:rPr>
              <a:t>（</a:t>
            </a:r>
            <a:r>
              <a:rPr lang="en-US" sz="2800" b="1">
                <a:solidFill>
                  <a:srgbClr val="FF0000"/>
                </a:solidFill>
                <a:latin typeface="Times New Roman" panose="02020603050405020304" charset="0"/>
              </a:rPr>
              <a:t>201</a:t>
            </a:r>
            <a:r>
              <a:rPr lang="en-US" sz="2800" b="1">
                <a:solidFill>
                  <a:srgbClr val="FF0000"/>
                </a:solidFill>
                <a:latin typeface="宋体" panose="02010600030101010101" pitchFamily="2" charset="-122"/>
              </a:rPr>
              <a:t>4·</a:t>
            </a:r>
            <a:r>
              <a:rPr lang="zh-CN" sz="2800" b="1">
                <a:solidFill>
                  <a:srgbClr val="FF0000"/>
                </a:solidFill>
                <a:ea typeface="黑体" panose="02010609060101010101" pitchFamily="49" charset="-122"/>
              </a:rPr>
              <a:t>海南高考</a:t>
            </a:r>
            <a:r>
              <a:rPr lang="en-US" sz="2800" b="1">
                <a:solidFill>
                  <a:srgbClr val="FF0000"/>
                </a:solidFill>
                <a:latin typeface="宋体" panose="02010600030101010101" pitchFamily="2" charset="-122"/>
              </a:rPr>
              <a:t>·</a:t>
            </a:r>
            <a:r>
              <a:rPr lang="en-US" sz="2800" b="1">
                <a:solidFill>
                  <a:srgbClr val="FF0000"/>
                </a:solidFill>
                <a:latin typeface="Times New Roman" panose="02020603050405020304" charset="0"/>
              </a:rPr>
              <a:t>1</a:t>
            </a:r>
            <a:r>
              <a:rPr lang="zh-CN" sz="2800" b="1">
                <a:solidFill>
                  <a:srgbClr val="FF0000"/>
                </a:solidFill>
                <a:ea typeface="宋体" panose="02010600030101010101" pitchFamily="2" charset="-122"/>
              </a:rPr>
              <a:t>）</a:t>
            </a:r>
            <a:r>
              <a:rPr lang="zh-CN" sz="2800" b="1">
                <a:ea typeface="宋体" panose="02010600030101010101" pitchFamily="2" charset="-122"/>
              </a:rPr>
              <a:t>有先秦思想家认为，“君上之于民也，有难则用其死，安平则尽其力”。据此可知这位思想家强调</a:t>
            </a:r>
            <a:r>
              <a:rPr lang="en-US" sz="2800" b="1">
                <a:latin typeface="Times New Roman" panose="02020603050405020304" charset="0"/>
              </a:rPr>
              <a:t>(</a:t>
            </a:r>
            <a:r>
              <a:rPr lang="zh-CN" sz="2800" b="1">
                <a:ea typeface="宋体" panose="02010600030101010101" pitchFamily="2" charset="-122"/>
              </a:rPr>
              <a:t>　　</a:t>
            </a:r>
            <a:r>
              <a:rPr lang="en-US" sz="2800" b="1">
                <a:latin typeface="Times New Roman" panose="02020603050405020304" charset="0"/>
              </a:rPr>
              <a:t>)</a:t>
            </a:r>
            <a:r>
              <a:rPr lang="en-US" sz="2800" b="1">
                <a:latin typeface="宋体" panose="02010600030101010101" pitchFamily="2" charset="-122"/>
              </a:rPr>
              <a:t>A</a:t>
            </a:r>
            <a:r>
              <a:rPr lang="zh-CN" sz="2800" b="1">
                <a:ea typeface="宋体" panose="02010600030101010101" pitchFamily="2" charset="-122"/>
              </a:rPr>
              <a:t>．君主无为而治  </a:t>
            </a:r>
            <a:r>
              <a:rPr lang="en-US" sz="2800" b="1">
                <a:latin typeface="宋体" panose="02010600030101010101" pitchFamily="2" charset="-122"/>
              </a:rPr>
              <a:t>	B</a:t>
            </a:r>
            <a:r>
              <a:rPr lang="zh-CN" sz="2800" b="1">
                <a:ea typeface="宋体" panose="02010600030101010101" pitchFamily="2" charset="-122"/>
              </a:rPr>
              <a:t>．强化血缘等级</a:t>
            </a:r>
            <a:r>
              <a:rPr lang="en-US" sz="2800" b="1">
                <a:latin typeface="宋体" panose="02010600030101010101" pitchFamily="2" charset="-122"/>
              </a:rPr>
              <a:t>C</a:t>
            </a:r>
            <a:r>
              <a:rPr lang="zh-CN" sz="2800" b="1">
                <a:ea typeface="宋体" panose="02010600030101010101" pitchFamily="2" charset="-122"/>
              </a:rPr>
              <a:t>．推行礼乐仁政   </a:t>
            </a:r>
            <a:r>
              <a:rPr lang="en-US" sz="2800" b="1">
                <a:latin typeface="宋体" panose="02010600030101010101" pitchFamily="2" charset="-122"/>
              </a:rPr>
              <a:t>	D</a:t>
            </a:r>
            <a:r>
              <a:rPr lang="zh-CN" sz="2800" b="1">
                <a:ea typeface="宋体" panose="02010600030101010101" pitchFamily="2" charset="-122"/>
              </a:rPr>
              <a:t>．实行严刑峻法</a:t>
            </a:r>
            <a:endParaRPr lang="zh-CN" sz="2800" b="1">
              <a:ea typeface="宋体" panose="02010600030101010101" pitchFamily="2" charset="-122"/>
            </a:endParaRPr>
          </a:p>
          <a:p>
            <a:pPr marL="200025" indent="-200025">
              <a:lnSpc>
                <a:spcPct val="150000"/>
              </a:lnSpc>
            </a:pPr>
            <a:r>
              <a:rPr lang="zh-CN" altLang="en-US" sz="2800" b="1"/>
              <a:t>（2012·海南高考卷·2）儒家经典强调：“上好礼，则民莫敢不敬；上好义，则民莫敢不服；上好信，则民莫敢不用情。”这段话体现的是(　</a:t>
            </a:r>
            <a:endParaRPr lang="zh-CN" altLang="en-US" sz="2800" b="1"/>
          </a:p>
          <a:p>
            <a:pPr marL="200025" indent="-200025">
              <a:lnSpc>
                <a:spcPct val="150000"/>
              </a:lnSpc>
            </a:pPr>
            <a:r>
              <a:rPr lang="zh-CN" altLang="en-US" sz="2800" b="1"/>
              <a:t>A．民本思想		B．仁政思想		</a:t>
            </a:r>
            <a:endParaRPr lang="zh-CN" altLang="en-US" sz="2800" b="1"/>
          </a:p>
          <a:p>
            <a:pPr marL="200025" indent="-200025">
              <a:lnSpc>
                <a:spcPct val="150000"/>
              </a:lnSpc>
            </a:pPr>
            <a:r>
              <a:rPr lang="zh-CN" altLang="en-US" sz="2800" b="1"/>
              <a:t>C．礼法并重		D．礼治为先</a:t>
            </a:r>
            <a:endParaRPr lang="zh-CN" altLang="en-US" sz="2800" b="1"/>
          </a:p>
        </p:txBody>
      </p:sp>
      <p:sp>
        <p:nvSpPr>
          <p:cNvPr id="2" name="文本框 1"/>
          <p:cNvSpPr txBox="1"/>
          <p:nvPr/>
        </p:nvSpPr>
        <p:spPr>
          <a:xfrm>
            <a:off x="8559800" y="1985645"/>
            <a:ext cx="1799590" cy="645160"/>
          </a:xfrm>
          <a:prstGeom prst="rect">
            <a:avLst/>
          </a:prstGeom>
          <a:noFill/>
        </p:spPr>
        <p:txBody>
          <a:bodyPr wrap="square" rtlCol="0">
            <a:spAutoFit/>
          </a:bodyPr>
          <a:p>
            <a:r>
              <a:rPr lang="en-US" altLang="zh-CN" sz="3600" b="1">
                <a:solidFill>
                  <a:srgbClr val="FF0000"/>
                </a:solidFill>
              </a:rPr>
              <a:t>D</a:t>
            </a:r>
            <a:endParaRPr lang="en-US" altLang="zh-CN" sz="3600" b="1">
              <a:solidFill>
                <a:srgbClr val="FF0000"/>
              </a:solidFill>
            </a:endParaRPr>
          </a:p>
        </p:txBody>
      </p:sp>
      <p:sp>
        <p:nvSpPr>
          <p:cNvPr id="3" name="文本框 2"/>
          <p:cNvSpPr txBox="1"/>
          <p:nvPr/>
        </p:nvSpPr>
        <p:spPr>
          <a:xfrm>
            <a:off x="7499350" y="4505325"/>
            <a:ext cx="1799590" cy="645160"/>
          </a:xfrm>
          <a:prstGeom prst="rect">
            <a:avLst/>
          </a:prstGeom>
          <a:noFill/>
        </p:spPr>
        <p:txBody>
          <a:bodyPr wrap="square" rtlCol="0">
            <a:spAutoFit/>
          </a:bodyPr>
          <a:p>
            <a:r>
              <a:rPr lang="en-US" altLang="zh-CN" sz="3600" b="1">
                <a:solidFill>
                  <a:srgbClr val="FF0000"/>
                </a:solidFill>
              </a:rPr>
              <a:t>B</a:t>
            </a:r>
            <a:endParaRPr lang="en-US" altLang="zh-CN"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4210" name="Group 2"/>
          <p:cNvGraphicFramePr>
            <a:graphicFrameLocks noGrp="1"/>
          </p:cNvGraphicFramePr>
          <p:nvPr>
            <p:custDataLst>
              <p:tags r:id="rId1"/>
            </p:custDataLst>
          </p:nvPr>
        </p:nvGraphicFramePr>
        <p:xfrm>
          <a:off x="643255" y="458470"/>
          <a:ext cx="10473055" cy="6407785"/>
        </p:xfrm>
        <a:graphic>
          <a:graphicData uri="http://schemas.openxmlformats.org/drawingml/2006/table">
            <a:tbl>
              <a:tblPr/>
              <a:tblGrid>
                <a:gridCol w="994410"/>
                <a:gridCol w="1526540"/>
                <a:gridCol w="1222375"/>
                <a:gridCol w="6729730"/>
              </a:tblGrid>
              <a:tr h="506730">
                <a:tc>
                  <a:txBody>
                    <a:bodyPr/>
                    <a:lstStyle>
                      <a:lvl1pPr marL="342900" indent="-342900"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0" rtl="0" eaLnBrk="1" fontAlgn="base" latinLnBrk="0" hangingPunct="1">
                        <a:lnSpc>
                          <a:spcPct val="100000"/>
                        </a:lnSpc>
                        <a:spcBef>
                          <a:spcPct val="0"/>
                        </a:spcBef>
                        <a:spcAft>
                          <a:spcPct val="0"/>
                        </a:spcAft>
                        <a:buClrTx/>
                        <a:buSzTx/>
                        <a:buFontTx/>
                        <a:buNone/>
                      </a:pPr>
                      <a:r>
                        <a:rPr kumimoji="0" lang="zh-CN" altLang="en-US" sz="2800" b="1"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rPr>
                        <a:t>学派</a:t>
                      </a:r>
                      <a:endParaRPr kumimoji="0" lang="zh-CN" altLang="en-US" sz="2800" b="1"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0" rtl="0" eaLnBrk="1" fontAlgn="base" latinLnBrk="0" hangingPunct="1">
                        <a:lnSpc>
                          <a:spcPct val="100000"/>
                        </a:lnSpc>
                        <a:spcBef>
                          <a:spcPct val="0"/>
                        </a:spcBef>
                        <a:spcAft>
                          <a:spcPct val="0"/>
                        </a:spcAft>
                        <a:buClrTx/>
                        <a:buSzTx/>
                        <a:buFontTx/>
                        <a:buNone/>
                      </a:pPr>
                      <a:r>
                        <a:rPr kumimoji="0" lang="en-US" altLang="zh-CN" sz="2800" b="1" strike="noStrike" cap="none" normalizeH="0" baseline="0" smtClean="0">
                          <a:ln>
                            <a:noFill/>
                          </a:ln>
                          <a:solidFill>
                            <a:schemeClr val="tx1"/>
                          </a:solidFill>
                          <a:effectLst/>
                          <a:latin typeface="华文楷体" panose="02010600040101010101" charset="-122"/>
                          <a:ea typeface="华文楷体" panose="02010600040101010101" charset="-122"/>
                          <a:cs typeface="华文楷体" panose="02010600040101010101" charset="-122"/>
                          <a:sym typeface="Times New Roman" panose="02020603050405020304" charset="0"/>
                        </a:rPr>
                        <a:t> </a:t>
                      </a:r>
                      <a:r>
                        <a:rPr kumimoji="0" lang="zh-CN" altLang="en-US" sz="2800" b="1" strike="noStrike" cap="none" normalizeH="0" baseline="0" smtClean="0">
                          <a:ln>
                            <a:noFill/>
                          </a:ln>
                          <a:solidFill>
                            <a:schemeClr val="tx1"/>
                          </a:solidFill>
                          <a:effectLst/>
                          <a:latin typeface="华文楷体" panose="02010600040101010101" charset="-122"/>
                          <a:ea typeface="华文楷体" panose="02010600040101010101" charset="-122"/>
                          <a:cs typeface="华文楷体" panose="02010600040101010101" charset="-122"/>
                          <a:sym typeface="Times New Roman" panose="02020603050405020304" charset="0"/>
                        </a:rPr>
                        <a:t>代表 </a:t>
                      </a:r>
                      <a:endParaRPr kumimoji="0" lang="zh-CN" altLang="en-US" sz="2800" b="1" strike="noStrike" cap="none" normalizeH="0" baseline="0" smtClean="0">
                        <a:ln>
                          <a:noFill/>
                        </a:ln>
                        <a:solidFill>
                          <a:schemeClr val="tx1"/>
                        </a:solidFill>
                        <a:effectLst/>
                        <a:latin typeface="华文楷体" panose="02010600040101010101" charset="-122"/>
                        <a:ea typeface="华文楷体" panose="02010600040101010101" charset="-122"/>
                        <a:cs typeface="华文楷体" panose="02010600040101010101" charset="-122"/>
                        <a:sym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0" rtl="0" eaLnBrk="1" fontAlgn="base" latinLnBrk="0" hangingPunct="1">
                        <a:lnSpc>
                          <a:spcPct val="100000"/>
                        </a:lnSpc>
                        <a:spcBef>
                          <a:spcPct val="0"/>
                        </a:spcBef>
                        <a:spcAft>
                          <a:spcPct val="0"/>
                        </a:spcAft>
                        <a:buClrTx/>
                        <a:buSzTx/>
                        <a:buFontTx/>
                        <a:buNone/>
                      </a:pPr>
                      <a:r>
                        <a:rPr kumimoji="0" lang="en-US" altLang="zh-CN" sz="2800" b="1" strike="noStrike" cap="none" normalizeH="0" baseline="0" smtClean="0">
                          <a:ln>
                            <a:noFill/>
                          </a:ln>
                          <a:solidFill>
                            <a:schemeClr val="tx1"/>
                          </a:solidFill>
                          <a:effectLst/>
                          <a:latin typeface="华文楷体" panose="02010600040101010101" charset="-122"/>
                          <a:ea typeface="华文楷体" panose="02010600040101010101" charset="-122"/>
                          <a:cs typeface="华文楷体" panose="02010600040101010101" charset="-122"/>
                          <a:sym typeface="Times New Roman" panose="02020603050405020304" charset="0"/>
                        </a:rPr>
                        <a:t> </a:t>
                      </a:r>
                      <a:r>
                        <a:rPr kumimoji="0" lang="zh-CN" altLang="en-US" sz="2800" b="1" strike="noStrike" cap="none" normalizeH="0" baseline="0" smtClean="0">
                          <a:ln>
                            <a:noFill/>
                          </a:ln>
                          <a:solidFill>
                            <a:schemeClr val="tx1"/>
                          </a:solidFill>
                          <a:effectLst/>
                          <a:latin typeface="华文楷体" panose="02010600040101010101" charset="-122"/>
                          <a:ea typeface="华文楷体" panose="02010600040101010101" charset="-122"/>
                          <a:cs typeface="华文楷体" panose="02010600040101010101" charset="-122"/>
                          <a:sym typeface="Times New Roman" panose="02020603050405020304" charset="0"/>
                        </a:rPr>
                        <a:t>时代</a:t>
                      </a:r>
                      <a:endParaRPr kumimoji="0" lang="zh-CN" altLang="en-US" sz="2800" b="1" strike="noStrike" cap="none" normalizeH="0" baseline="0" smtClean="0">
                        <a:ln>
                          <a:noFill/>
                        </a:ln>
                        <a:solidFill>
                          <a:schemeClr val="tx1"/>
                        </a:solidFill>
                        <a:effectLst/>
                        <a:latin typeface="华文楷体" panose="02010600040101010101" charset="-122"/>
                        <a:ea typeface="华文楷体" panose="02010600040101010101" charset="-122"/>
                        <a:cs typeface="华文楷体" panose="02010600040101010101" charset="-122"/>
                        <a:sym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0" rtl="0" eaLnBrk="1" fontAlgn="base" latinLnBrk="0" hangingPunct="1">
                        <a:lnSpc>
                          <a:spcPct val="100000"/>
                        </a:lnSpc>
                        <a:spcBef>
                          <a:spcPct val="0"/>
                        </a:spcBef>
                        <a:spcAft>
                          <a:spcPct val="0"/>
                        </a:spcAft>
                        <a:buClrTx/>
                        <a:buSzTx/>
                        <a:buFontTx/>
                        <a:buNone/>
                      </a:pPr>
                      <a:r>
                        <a:rPr kumimoji="0" lang="en-US" altLang="zh-CN" sz="2800" b="1" strike="noStrike" cap="none" normalizeH="0" baseline="0" smtClean="0">
                          <a:ln>
                            <a:noFill/>
                          </a:ln>
                          <a:solidFill>
                            <a:schemeClr val="tx1"/>
                          </a:solidFill>
                          <a:effectLst/>
                          <a:latin typeface="华文楷体" panose="02010600040101010101" charset="-122"/>
                          <a:ea typeface="华文楷体" panose="02010600040101010101" charset="-122"/>
                          <a:cs typeface="华文楷体" panose="02010600040101010101" charset="-122"/>
                          <a:sym typeface="Times New Roman" panose="02020603050405020304" charset="0"/>
                        </a:rPr>
                        <a:t> </a:t>
                      </a:r>
                      <a:r>
                        <a:rPr kumimoji="0" lang="zh-CN" altLang="en-US" sz="2800" b="1" strike="noStrike" cap="none" normalizeH="0" baseline="0" smtClean="0">
                          <a:ln>
                            <a:noFill/>
                          </a:ln>
                          <a:solidFill>
                            <a:schemeClr val="tx1"/>
                          </a:solidFill>
                          <a:effectLst/>
                          <a:latin typeface="华文楷体" panose="02010600040101010101" charset="-122"/>
                          <a:ea typeface="华文楷体" panose="02010600040101010101" charset="-122"/>
                          <a:cs typeface="华文楷体" panose="02010600040101010101" charset="-122"/>
                          <a:sym typeface="Times New Roman" panose="02020603050405020304" charset="0"/>
                        </a:rPr>
                        <a:t>主要思想</a:t>
                      </a:r>
                      <a:endParaRPr kumimoji="0" lang="zh-CN" altLang="en-US" sz="2800" b="0" strike="noStrike" cap="none" normalizeH="0" baseline="0" smtClean="0">
                        <a:ln>
                          <a:noFill/>
                        </a:ln>
                        <a:solidFill>
                          <a:schemeClr val="tx1"/>
                        </a:solidFill>
                        <a:effectLst/>
                        <a:latin typeface="华文楷体" panose="02010600040101010101" charset="-122"/>
                        <a:ea typeface="华文楷体" panose="02010600040101010101" charset="-122"/>
                        <a:cs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5185">
                <a:tc rowSpan="3">
                  <a:txBody>
                    <a:bodyPr/>
                    <a:lstStyle>
                      <a:lvl1pPr marL="342900" indent="-342900"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0" rtl="0" eaLnBrk="1" fontAlgn="base" latinLnBrk="0" hangingPunct="1">
                        <a:lnSpc>
                          <a:spcPct val="100000"/>
                        </a:lnSpc>
                        <a:spcBef>
                          <a:spcPct val="0"/>
                        </a:spcBef>
                        <a:spcAft>
                          <a:spcPct val="0"/>
                        </a:spcAft>
                        <a:buClrTx/>
                        <a:buSzTx/>
                        <a:buFontTx/>
                        <a:buNone/>
                      </a:pPr>
                      <a:endParaRPr lang="zh-CN" altLang="en-US" sz="2800" b="1" dirty="0">
                        <a:latin typeface="宋体" panose="02010600030101010101" pitchFamily="2" charset="-122"/>
                        <a:ea typeface="华文中宋" panose="02010600040101010101" pitchFamily="2" charset="-122"/>
                        <a:sym typeface="Times New Roman" panose="02020603050405020304" charset="0"/>
                      </a:endParaRPr>
                    </a:p>
                    <a:p>
                      <a:pPr marL="342900" marR="0" lvl="0" indent="-342900" algn="ctr" defTabSz="0" rtl="0" eaLnBrk="1" fontAlgn="base" latinLnBrk="0" hangingPunct="1">
                        <a:lnSpc>
                          <a:spcPct val="100000"/>
                        </a:lnSpc>
                        <a:spcBef>
                          <a:spcPct val="0"/>
                        </a:spcBef>
                        <a:spcAft>
                          <a:spcPct val="0"/>
                        </a:spcAft>
                        <a:buClrTx/>
                        <a:buSzTx/>
                        <a:buFontTx/>
                        <a:buNone/>
                      </a:pPr>
                      <a:endParaRPr lang="zh-CN" altLang="en-US" sz="2800" b="1" dirty="0">
                        <a:latin typeface="宋体" panose="02010600030101010101" pitchFamily="2" charset="-122"/>
                        <a:ea typeface="华文中宋" panose="02010600040101010101" pitchFamily="2" charset="-122"/>
                        <a:sym typeface="Times New Roman" panose="02020603050405020304" charset="0"/>
                      </a:endParaRPr>
                    </a:p>
                    <a:p>
                      <a:pPr marL="342900" marR="0" lvl="0" indent="-342900" algn="ctr" defTabSz="0" rtl="0" eaLnBrk="1" fontAlgn="base" latinLnBrk="0" hangingPunct="1">
                        <a:lnSpc>
                          <a:spcPct val="100000"/>
                        </a:lnSpc>
                        <a:spcBef>
                          <a:spcPct val="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rPr>
                        <a:t>儒家</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孔子</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rgbClr val="FF0000"/>
                          </a:solidFill>
                          <a:effectLst/>
                          <a:latin typeface="华文楷体" panose="02010600040101010101" charset="-122"/>
                          <a:ea typeface="华文楷体" panose="02010600040101010101" charset="-122"/>
                        </a:rPr>
                        <a:t>春秋</a:t>
                      </a:r>
                      <a:endParaRPr kumimoji="0" lang="zh-CN" altLang="zh-CN" sz="2800" b="1" u="none" strike="noStrike" cap="none" normalizeH="0" baseline="0" smtClean="0">
                        <a:ln>
                          <a:noFill/>
                        </a:ln>
                        <a:solidFill>
                          <a:srgbClr val="FF0000"/>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endParaRPr kumimoji="0" lang="en-US" altLang="zh-CN" sz="2000" b="1" i="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5165">
                <a:tc vMerge="1">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孟子</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战国</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endParaRPr kumimoji="0" lang="zh-CN" altLang="zh-CN" sz="2000" b="1" i="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6740">
                <a:tc vMerge="1">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algn="ctr" defTabSz="0" rtl="0" eaLnBrk="1" fontAlgn="base" latinLnBrk="0" hangingPunct="1">
                        <a:lnSpc>
                          <a:spcPct val="100000"/>
                        </a:lnSpc>
                        <a:spcBef>
                          <a:spcPct val="20000"/>
                        </a:spcBef>
                        <a:buClrTx/>
                        <a:buSzTx/>
                        <a:buFontTx/>
                        <a:buNone/>
                      </a:pPr>
                      <a:r>
                        <a:rPr lang="zh-CN" altLang="zh-CN" sz="2800" b="1" smtClean="0">
                          <a:ln>
                            <a:noFill/>
                          </a:ln>
                          <a:effectLst/>
                          <a:latin typeface="华文楷体" panose="02010600040101010101" charset="-122"/>
                          <a:ea typeface="华文楷体" panose="02010600040101010101" charset="-122"/>
                          <a:sym typeface="Arial" panose="020B0604020202020204" pitchFamily="34" charset="0"/>
                        </a:rPr>
                        <a:t>荀子</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sym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战国</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endParaRPr kumimoji="0" lang="zh-CN" altLang="zh-CN" sz="2000" b="1" i="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6730">
                <a:tc rowSpan="2">
                  <a:txBody>
                    <a:bodyPr/>
                    <a:lstStyle>
                      <a:lvl1pPr marL="342900" indent="-342900"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0" rtl="0" eaLnBrk="1" fontAlgn="base" latinLnBrk="0" hangingPunct="1">
                        <a:lnSpc>
                          <a:spcPct val="100000"/>
                        </a:lnSpc>
                        <a:spcBef>
                          <a:spcPct val="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rPr>
                        <a:t>道家</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老子</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rgbClr val="FF0000"/>
                          </a:solidFill>
                          <a:effectLst/>
                          <a:latin typeface="华文楷体" panose="02010600040101010101" charset="-122"/>
                          <a:ea typeface="华文楷体" panose="02010600040101010101" charset="-122"/>
                        </a:rPr>
                        <a:t>春秋</a:t>
                      </a: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 </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endParaRPr kumimoji="0" lang="zh-CN" altLang="zh-CN" sz="2000" b="1" i="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64845">
                <a:tc vMerge="1">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庄子</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战国</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endParaRPr kumimoji="0" lang="zh-CN" altLang="zh-CN" sz="2400" b="1" i="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38505">
                <a:tc>
                  <a:txBody>
                    <a:bodyPr/>
                    <a:lstStyle>
                      <a:lvl1pPr marL="342900" indent="-342900"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0" rtl="0" eaLnBrk="1" fontAlgn="base" latinLnBrk="0" hangingPunct="1">
                        <a:lnSpc>
                          <a:spcPct val="100000"/>
                        </a:lnSpc>
                        <a:spcBef>
                          <a:spcPct val="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rPr>
                        <a:t>法家</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韩非子</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战国</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endParaRPr kumimoji="0" lang="zh-CN" altLang="zh-CN" sz="2800" b="1" i="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32155">
                <a:tc>
                  <a:txBody>
                    <a:bodyPr/>
                    <a:lstStyle>
                      <a:lvl1pPr marL="342900" indent="-342900"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0" rtl="0" eaLnBrk="1" fontAlgn="base" latinLnBrk="0" hangingPunct="1">
                        <a:lnSpc>
                          <a:spcPct val="100000"/>
                        </a:lnSpc>
                        <a:spcBef>
                          <a:spcPct val="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rPr>
                        <a:t>墨家</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墨子</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战国</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endParaRPr kumimoji="0" lang="zh-CN" altLang="zh-CN" sz="2800" b="1" i="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5500">
                <a:tc>
                  <a:txBody>
                    <a:bodyPr/>
                    <a:lstStyle>
                      <a:lvl1pPr marL="342900" indent="-342900"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0" rtl="0" eaLnBrk="1" fontAlgn="base" latinLnBrk="0" hangingPunct="1">
                        <a:lnSpc>
                          <a:spcPct val="100000"/>
                        </a:lnSpc>
                        <a:spcBef>
                          <a:spcPct val="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rPr>
                        <a:t>兵家</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sym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孙膑</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r>
                        <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rPr>
                        <a:t>战国</a:t>
                      </a:r>
                      <a:endParaRPr kumimoji="0" lang="zh-CN" altLang="zh-CN" sz="2800" b="1"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0">
                        <a:spcBef>
                          <a:spcPct val="20000"/>
                        </a:spcBef>
                        <a:defRPr sz="2800">
                          <a:solidFill>
                            <a:schemeClr val="tx1"/>
                          </a:solidFill>
                          <a:latin typeface="Arial" panose="020B0604020202020204" pitchFamily="34" charset="0"/>
                          <a:ea typeface="宋体" panose="02010600030101010101" pitchFamily="2" charset="-122"/>
                        </a:defRPr>
                      </a:lvl1pPr>
                      <a:lvl2pPr defTabSz="0">
                        <a:spcBef>
                          <a:spcPct val="20000"/>
                        </a:spcBef>
                        <a:defRPr sz="2400">
                          <a:solidFill>
                            <a:schemeClr val="tx1"/>
                          </a:solidFill>
                          <a:latin typeface="Arial" panose="020B0604020202020204" pitchFamily="34" charset="0"/>
                          <a:ea typeface="宋体" panose="02010600030101010101" pitchFamily="2" charset="-122"/>
                        </a:defRPr>
                      </a:lvl2pPr>
                      <a:lvl3pPr defTabSz="0">
                        <a:spcBef>
                          <a:spcPct val="20000"/>
                        </a:spcBef>
                        <a:defRPr sz="2000">
                          <a:solidFill>
                            <a:schemeClr val="tx1"/>
                          </a:solidFill>
                          <a:latin typeface="Arial" panose="020B0604020202020204" pitchFamily="34" charset="0"/>
                          <a:ea typeface="宋体" panose="02010600030101010101" pitchFamily="2" charset="-122"/>
                        </a:defRPr>
                      </a:lvl3pPr>
                      <a:lvl4pPr defTabSz="0">
                        <a:spcBef>
                          <a:spcPct val="20000"/>
                        </a:spcBef>
                        <a:defRPr>
                          <a:solidFill>
                            <a:schemeClr val="tx1"/>
                          </a:solidFill>
                          <a:latin typeface="Arial" panose="020B0604020202020204" pitchFamily="34" charset="0"/>
                          <a:ea typeface="宋体" panose="02010600030101010101" pitchFamily="2" charset="-122"/>
                        </a:defRPr>
                      </a:lvl4pPr>
                      <a:lvl5pPr defTabSz="0">
                        <a:spcBef>
                          <a:spcPct val="20000"/>
                        </a:spcBef>
                        <a:defRPr>
                          <a:solidFill>
                            <a:schemeClr val="tx1"/>
                          </a:solidFill>
                          <a:latin typeface="Arial" panose="020B0604020202020204" pitchFamily="34" charset="0"/>
                          <a:ea typeface="宋体" panose="02010600030101010101" pitchFamily="2" charset="-122"/>
                        </a:defRPr>
                      </a:lvl5pPr>
                      <a:lvl6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defTabSz="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华文楷体" panose="02010600040101010101" charset="-122"/>
                        <a:ea typeface="华文楷体" panose="0201060004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5891" name="Text Box 245"/>
          <p:cNvSpPr/>
          <p:nvPr/>
        </p:nvSpPr>
        <p:spPr>
          <a:xfrm>
            <a:off x="1828800" y="381000"/>
            <a:ext cx="3657600" cy="368300"/>
          </a:xfrm>
          <a:prstGeom prst="rect">
            <a:avLst/>
          </a:prstGeom>
          <a:noFill/>
          <a:ln w="9525">
            <a:noFill/>
          </a:ln>
        </p:spPr>
        <p:txBody>
          <a:bodyPr>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50000"/>
              </a:spcBef>
              <a:buNone/>
            </a:pPr>
            <a:endParaRPr lang="zh-CN" altLang="zh-CN" sz="1800" dirty="0">
              <a:sym typeface="Arial" panose="020B0604020202020204" pitchFamily="34" charset="0"/>
            </a:endParaRPr>
          </a:p>
        </p:txBody>
      </p:sp>
      <p:sp>
        <p:nvSpPr>
          <p:cNvPr id="94262" name="TextBox 8"/>
          <p:cNvSpPr/>
          <p:nvPr/>
        </p:nvSpPr>
        <p:spPr>
          <a:xfrm>
            <a:off x="4751070" y="1212215"/>
            <a:ext cx="5393055" cy="460375"/>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400" b="1">
                <a:solidFill>
                  <a:srgbClr val="FF0000"/>
                </a:solidFill>
                <a:latin typeface="黑体" panose="02010609060101010101" pitchFamily="49" charset="-122"/>
                <a:ea typeface="黑体" panose="02010609060101010101" pitchFamily="49" charset="-122"/>
                <a:cs typeface="黑体" panose="02010609060101010101" pitchFamily="49" charset="-122"/>
              </a:rPr>
              <a:t>①</a:t>
            </a:r>
            <a:r>
              <a:rPr lang="en-US" altLang="zh-CN" sz="2400" b="1">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仁</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礼</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 </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②</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德</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治 </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③</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教育</a:t>
            </a:r>
            <a:endPar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94265" name="TextBox 11"/>
          <p:cNvSpPr/>
          <p:nvPr/>
        </p:nvSpPr>
        <p:spPr>
          <a:xfrm>
            <a:off x="4434205" y="2020570"/>
            <a:ext cx="6771640" cy="460375"/>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a:solidFill>
                  <a:srgbClr val="FF0000"/>
                </a:solidFill>
                <a:latin typeface="黑体" panose="02010609060101010101" pitchFamily="49" charset="-122"/>
                <a:ea typeface="黑体" panose="02010609060101010101" pitchFamily="49" charset="-122"/>
                <a:cs typeface="黑体" panose="02010609060101010101" pitchFamily="49" charset="-122"/>
              </a:rPr>
              <a:t>①</a:t>
            </a:r>
            <a:r>
              <a:rPr lang="en-US" altLang="zh-CN" sz="2400" b="1">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仁政</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民贵君轻</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 </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②</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性本善</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③</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先义后利</a:t>
            </a:r>
            <a:endPar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endParaRPr>
          </a:p>
        </p:txBody>
      </p:sp>
      <p:sp>
        <p:nvSpPr>
          <p:cNvPr id="94268" name="TextBox 16"/>
          <p:cNvSpPr/>
          <p:nvPr/>
        </p:nvSpPr>
        <p:spPr>
          <a:xfrm>
            <a:off x="4751070" y="2614295"/>
            <a:ext cx="5852795" cy="460375"/>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①“</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制天命而用之”</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②</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性恶论</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③</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礼法并施</a:t>
            </a:r>
            <a:endPar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94271" name="TextBox 20"/>
          <p:cNvSpPr/>
          <p:nvPr/>
        </p:nvSpPr>
        <p:spPr>
          <a:xfrm>
            <a:off x="4751070" y="3195320"/>
            <a:ext cx="5481955" cy="460375"/>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400" b="1">
                <a:solidFill>
                  <a:srgbClr val="FF0000"/>
                </a:solidFill>
              </a:rPr>
              <a:t>①</a:t>
            </a:r>
            <a:r>
              <a:rPr lang="en-US" altLang="zh-CN" sz="2400" b="1" dirty="0">
                <a:solidFill>
                  <a:srgbClr val="FF0000"/>
                </a:solidFill>
                <a:ea typeface="华文中宋" panose="02010600040101010101" pitchFamily="2" charset="-122"/>
                <a:sym typeface="Arial" panose="020B0604020202020204" pitchFamily="34" charset="0"/>
              </a:rPr>
              <a:t>“</a:t>
            </a:r>
            <a:r>
              <a:rPr lang="zh-CN" altLang="en-US" sz="2400" b="1" dirty="0">
                <a:solidFill>
                  <a:srgbClr val="FF0000"/>
                </a:solidFill>
                <a:ea typeface="华文中宋" panose="02010600040101010101" pitchFamily="2" charset="-122"/>
                <a:sym typeface="Arial" panose="020B0604020202020204" pitchFamily="34" charset="0"/>
              </a:rPr>
              <a:t>道”、 </a:t>
            </a:r>
            <a:r>
              <a:rPr lang="en-US" altLang="zh-CN" sz="2400" b="1" dirty="0">
                <a:solidFill>
                  <a:srgbClr val="FF0000"/>
                </a:solidFill>
              </a:rPr>
              <a:t>②</a:t>
            </a:r>
            <a:r>
              <a:rPr lang="zh-CN" altLang="en-US" sz="2400" b="1" dirty="0">
                <a:solidFill>
                  <a:srgbClr val="FF0000"/>
                </a:solidFill>
                <a:ea typeface="华文中宋" panose="02010600040101010101" pitchFamily="2" charset="-122"/>
                <a:sym typeface="Arial" panose="020B0604020202020204" pitchFamily="34" charset="0"/>
              </a:rPr>
              <a:t>辩证法、 </a:t>
            </a:r>
            <a:r>
              <a:rPr lang="en-US" altLang="zh-CN" sz="2400" b="1" dirty="0">
                <a:solidFill>
                  <a:srgbClr val="FF0000"/>
                </a:solidFill>
              </a:rPr>
              <a:t>③</a:t>
            </a:r>
            <a:r>
              <a:rPr lang="zh-CN" altLang="en-US" sz="2400" b="1" dirty="0">
                <a:solidFill>
                  <a:srgbClr val="FF0000"/>
                </a:solidFill>
                <a:ea typeface="华文中宋" panose="02010600040101010101" pitchFamily="2" charset="-122"/>
                <a:sym typeface="Arial" panose="020B0604020202020204" pitchFamily="34" charset="0"/>
              </a:rPr>
              <a:t>无为而治</a:t>
            </a:r>
            <a:endParaRPr lang="zh-CN" altLang="en-US" sz="2400" b="1" dirty="0">
              <a:solidFill>
                <a:srgbClr val="FF0000"/>
              </a:solidFill>
              <a:ea typeface="华文中宋" panose="02010600040101010101" pitchFamily="2" charset="-122"/>
              <a:sym typeface="Arial" panose="020B0604020202020204" pitchFamily="34" charset="0"/>
            </a:endParaRPr>
          </a:p>
        </p:txBody>
      </p:sp>
      <p:sp>
        <p:nvSpPr>
          <p:cNvPr id="94274" name="TextBox 23"/>
          <p:cNvSpPr/>
          <p:nvPr/>
        </p:nvSpPr>
        <p:spPr>
          <a:xfrm>
            <a:off x="4740275" y="3655695"/>
            <a:ext cx="5775325" cy="460375"/>
          </a:xfrm>
          <a:prstGeom prst="rect">
            <a:avLst/>
          </a:prstGeom>
          <a:noFill/>
          <a:ln w="9525">
            <a:noFill/>
          </a:ln>
        </p:spPr>
        <p:txBody>
          <a:bodyPr wrap="non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dirty="0">
                <a:solidFill>
                  <a:srgbClr val="FF0000"/>
                </a:solidFill>
              </a:rPr>
              <a:t>①“</a:t>
            </a:r>
            <a:r>
              <a:rPr lang="zh-CN" altLang="en-US" sz="2400" b="1" dirty="0">
                <a:solidFill>
                  <a:srgbClr val="FF0000"/>
                </a:solidFill>
              </a:rPr>
              <a:t>齐物”</a:t>
            </a:r>
            <a:r>
              <a:rPr lang="en-US" altLang="zh-CN" sz="2400" b="1" dirty="0">
                <a:solidFill>
                  <a:srgbClr val="FF0000"/>
                </a:solidFill>
              </a:rPr>
              <a:t>②“</a:t>
            </a:r>
            <a:r>
              <a:rPr lang="zh-CN" altLang="en-US" sz="2400" b="1" dirty="0">
                <a:solidFill>
                  <a:srgbClr val="FF0000"/>
                </a:solidFill>
              </a:rPr>
              <a:t>逍遥” </a:t>
            </a:r>
            <a:r>
              <a:rPr lang="en-US" altLang="zh-CN" sz="2400" b="1" dirty="0">
                <a:solidFill>
                  <a:srgbClr val="FF0000"/>
                </a:solidFill>
              </a:rPr>
              <a:t>③</a:t>
            </a:r>
            <a:r>
              <a:rPr lang="zh-CN" altLang="en-US" sz="2400" b="1" dirty="0">
                <a:solidFill>
                  <a:srgbClr val="FF0000"/>
                </a:solidFill>
              </a:rPr>
              <a:t>天与人“不相胜”</a:t>
            </a:r>
            <a:endParaRPr lang="zh-CN" altLang="en-US" sz="2400" b="1" dirty="0">
              <a:solidFill>
                <a:srgbClr val="FF0000"/>
              </a:solidFill>
            </a:endParaRPr>
          </a:p>
        </p:txBody>
      </p:sp>
      <p:sp>
        <p:nvSpPr>
          <p:cNvPr id="94277" name="TextBox 26"/>
          <p:cNvSpPr/>
          <p:nvPr/>
        </p:nvSpPr>
        <p:spPr>
          <a:xfrm>
            <a:off x="4434205" y="4302125"/>
            <a:ext cx="7187565" cy="460375"/>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400" b="1" dirty="0">
                <a:solidFill>
                  <a:srgbClr val="FF0000"/>
                </a:solidFill>
              </a:rPr>
              <a:t>①法、术、势结合；②集权；③法治；④变法革新</a:t>
            </a:r>
            <a:endParaRPr lang="zh-CN" altLang="en-US" sz="2400" b="1" dirty="0">
              <a:solidFill>
                <a:srgbClr val="FF0000"/>
              </a:solidFill>
            </a:endParaRPr>
          </a:p>
        </p:txBody>
      </p:sp>
      <p:sp>
        <p:nvSpPr>
          <p:cNvPr id="94280" name="TextBox 29"/>
          <p:cNvSpPr>
            <a:spLocks noChangeArrowheads="1"/>
          </p:cNvSpPr>
          <p:nvPr/>
        </p:nvSpPr>
        <p:spPr bwMode="auto">
          <a:xfrm>
            <a:off x="5540375" y="5040630"/>
            <a:ext cx="4773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①</a:t>
            </a:r>
            <a:r>
              <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sym typeface="Arial" panose="020B0604020202020204" pitchFamily="34" charset="0"/>
              </a:rPr>
              <a:t>兼爱、非攻</a:t>
            </a:r>
            <a:r>
              <a:rPr kumimoji="0" lang="zh-CN" altLang="en-US" sz="24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②尚力③</a:t>
            </a:r>
            <a:r>
              <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sym typeface="Arial" panose="020B0604020202020204" pitchFamily="34" charset="0"/>
              </a:rPr>
              <a:t>节用、节葬</a:t>
            </a:r>
            <a:endPar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35917" name="Text Box 77"/>
          <p:cNvSpPr txBox="1"/>
          <p:nvPr/>
        </p:nvSpPr>
        <p:spPr>
          <a:xfrm>
            <a:off x="2270125" y="5737225"/>
            <a:ext cx="309880" cy="368300"/>
          </a:xfrm>
          <a:prstGeom prst="rect">
            <a:avLst/>
          </a:prstGeom>
          <a:noFill/>
          <a:ln w="9525">
            <a:noFill/>
          </a:ln>
        </p:spPr>
        <p:txBody>
          <a:bodyPr wrap="non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zh-CN" sz="1800" dirty="0"/>
          </a:p>
        </p:txBody>
      </p:sp>
      <p:sp>
        <p:nvSpPr>
          <p:cNvPr id="35919" name="TextBox 33"/>
          <p:cNvSpPr/>
          <p:nvPr/>
        </p:nvSpPr>
        <p:spPr>
          <a:xfrm>
            <a:off x="4740275" y="5904865"/>
            <a:ext cx="3602355" cy="737235"/>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None/>
            </a:pPr>
            <a:r>
              <a:rPr lang="zh-CN" altLang="en-US" sz="2400" b="1" dirty="0">
                <a:solidFill>
                  <a:srgbClr val="FF0000"/>
                </a:solidFill>
                <a:latin typeface="+mn-ea"/>
                <a:ea typeface="+mn-ea"/>
              </a:rPr>
              <a:t>①战争规律、②人的作用</a:t>
            </a:r>
            <a:endParaRPr lang="zh-CN" altLang="en-US" sz="1800" b="1" dirty="0">
              <a:solidFill>
                <a:srgbClr val="FF0000"/>
              </a:solidFill>
              <a:latin typeface="+mn-ea"/>
              <a:ea typeface="+mn-ea"/>
              <a:sym typeface="Times New Roman" panose="02020603050405020304" charset="0"/>
            </a:endParaRPr>
          </a:p>
          <a:p>
            <a:pPr lvl="0">
              <a:spcBef>
                <a:spcPct val="0"/>
              </a:spcBef>
              <a:buNone/>
            </a:pPr>
            <a:endParaRPr lang="zh-CN" altLang="en-US" sz="1800" b="1" dirty="0">
              <a:solidFill>
                <a:srgbClr val="FF0000"/>
              </a:solidFill>
              <a:latin typeface="+mn-ea"/>
              <a:ea typeface="+mn-ea"/>
              <a:sym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262"/>
                                        </p:tgtEl>
                                        <p:attrNameLst>
                                          <p:attrName>style.visibility</p:attrName>
                                        </p:attrNameLst>
                                      </p:cBhvr>
                                      <p:to>
                                        <p:strVal val="visible"/>
                                      </p:to>
                                    </p:set>
                                    <p:anim calcmode="lin" valueType="num">
                                      <p:cBhvr additive="base">
                                        <p:cTn id="7" dur="500" fill="hold"/>
                                        <p:tgtEl>
                                          <p:spTgt spid="94262"/>
                                        </p:tgtEl>
                                        <p:attrNameLst>
                                          <p:attrName>ppt_x</p:attrName>
                                        </p:attrNameLst>
                                      </p:cBhvr>
                                      <p:tavLst>
                                        <p:tav tm="0">
                                          <p:val>
                                            <p:strVal val="#ppt_x"/>
                                          </p:val>
                                        </p:tav>
                                        <p:tav tm="100000">
                                          <p:val>
                                            <p:strVal val="#ppt_x"/>
                                          </p:val>
                                        </p:tav>
                                      </p:tavLst>
                                    </p:anim>
                                    <p:anim calcmode="lin" valueType="num">
                                      <p:cBhvr additive="base">
                                        <p:cTn id="8" dur="500" fill="hold"/>
                                        <p:tgtEl>
                                          <p:spTgt spid="942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500" fill="hold">
                                          <p:stCondLst>
                                            <p:cond delay="0"/>
                                          </p:stCondLst>
                                        </p:cTn>
                                        <p:tgtEl>
                                          <p:spTgt spid="94265"/>
                                        </p:tgtEl>
                                        <p:attrNameLst>
                                          <p:attrName>style.visibility</p:attrName>
                                        </p:attrNameLst>
                                      </p:cBhvr>
                                      <p:to>
                                        <p:strVal val="visible"/>
                                      </p:to>
                                    </p:set>
                                    <p:anim calcmode="lin" valueType="num">
                                      <p:cBhvr additive="base">
                                        <p:cTn id="13" dur="500" fill="hold"/>
                                        <p:tgtEl>
                                          <p:spTgt spid="94265"/>
                                        </p:tgtEl>
                                        <p:attrNameLst>
                                          <p:attrName>ppt_x</p:attrName>
                                        </p:attrNameLst>
                                      </p:cBhvr>
                                      <p:tavLst>
                                        <p:tav tm="0">
                                          <p:val>
                                            <p:strVal val="#ppt_x"/>
                                          </p:val>
                                        </p:tav>
                                        <p:tav tm="100000">
                                          <p:val>
                                            <p:strVal val="#ppt_x"/>
                                          </p:val>
                                        </p:tav>
                                      </p:tavLst>
                                    </p:anim>
                                    <p:anim calcmode="lin" valueType="num">
                                      <p:cBhvr additive="base">
                                        <p:cTn id="14" dur="500" fill="hold"/>
                                        <p:tgtEl>
                                          <p:spTgt spid="9426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4268"/>
                                        </p:tgtEl>
                                        <p:attrNameLst>
                                          <p:attrName>style.visibility</p:attrName>
                                        </p:attrNameLst>
                                      </p:cBhvr>
                                      <p:to>
                                        <p:strVal val="visible"/>
                                      </p:to>
                                    </p:set>
                                    <p:anim calcmode="lin" valueType="num">
                                      <p:cBhvr additive="base">
                                        <p:cTn id="19" dur="500" fill="hold"/>
                                        <p:tgtEl>
                                          <p:spTgt spid="94268"/>
                                        </p:tgtEl>
                                        <p:attrNameLst>
                                          <p:attrName>ppt_x</p:attrName>
                                        </p:attrNameLst>
                                      </p:cBhvr>
                                      <p:tavLst>
                                        <p:tav tm="0">
                                          <p:val>
                                            <p:strVal val="#ppt_x"/>
                                          </p:val>
                                        </p:tav>
                                        <p:tav tm="100000">
                                          <p:val>
                                            <p:strVal val="#ppt_x"/>
                                          </p:val>
                                        </p:tav>
                                      </p:tavLst>
                                    </p:anim>
                                    <p:anim calcmode="lin" valueType="num">
                                      <p:cBhvr additive="base">
                                        <p:cTn id="20" dur="500" fill="hold"/>
                                        <p:tgtEl>
                                          <p:spTgt spid="942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4271"/>
                                        </p:tgtEl>
                                        <p:attrNameLst>
                                          <p:attrName>style.visibility</p:attrName>
                                        </p:attrNameLst>
                                      </p:cBhvr>
                                      <p:to>
                                        <p:strVal val="visible"/>
                                      </p:to>
                                    </p:set>
                                    <p:anim calcmode="lin" valueType="num">
                                      <p:cBhvr additive="base">
                                        <p:cTn id="25" dur="500" fill="hold"/>
                                        <p:tgtEl>
                                          <p:spTgt spid="94271"/>
                                        </p:tgtEl>
                                        <p:attrNameLst>
                                          <p:attrName>ppt_x</p:attrName>
                                        </p:attrNameLst>
                                      </p:cBhvr>
                                      <p:tavLst>
                                        <p:tav tm="0">
                                          <p:val>
                                            <p:strVal val="#ppt_x"/>
                                          </p:val>
                                        </p:tav>
                                        <p:tav tm="100000">
                                          <p:val>
                                            <p:strVal val="#ppt_x"/>
                                          </p:val>
                                        </p:tav>
                                      </p:tavLst>
                                    </p:anim>
                                    <p:anim calcmode="lin" valueType="num">
                                      <p:cBhvr additive="base">
                                        <p:cTn id="26" dur="500" fill="hold"/>
                                        <p:tgtEl>
                                          <p:spTgt spid="942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4274"/>
                                        </p:tgtEl>
                                        <p:attrNameLst>
                                          <p:attrName>style.visibility</p:attrName>
                                        </p:attrNameLst>
                                      </p:cBhvr>
                                      <p:to>
                                        <p:strVal val="visible"/>
                                      </p:to>
                                    </p:set>
                                    <p:anim calcmode="lin" valueType="num">
                                      <p:cBhvr additive="base">
                                        <p:cTn id="31" dur="500" fill="hold"/>
                                        <p:tgtEl>
                                          <p:spTgt spid="94274"/>
                                        </p:tgtEl>
                                        <p:attrNameLst>
                                          <p:attrName>ppt_x</p:attrName>
                                        </p:attrNameLst>
                                      </p:cBhvr>
                                      <p:tavLst>
                                        <p:tav tm="0">
                                          <p:val>
                                            <p:strVal val="#ppt_x"/>
                                          </p:val>
                                        </p:tav>
                                        <p:tav tm="100000">
                                          <p:val>
                                            <p:strVal val="#ppt_x"/>
                                          </p:val>
                                        </p:tav>
                                      </p:tavLst>
                                    </p:anim>
                                    <p:anim calcmode="lin" valueType="num">
                                      <p:cBhvr additive="base">
                                        <p:cTn id="32" dur="500" fill="hold"/>
                                        <p:tgtEl>
                                          <p:spTgt spid="9427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4277"/>
                                        </p:tgtEl>
                                        <p:attrNameLst>
                                          <p:attrName>style.visibility</p:attrName>
                                        </p:attrNameLst>
                                      </p:cBhvr>
                                      <p:to>
                                        <p:strVal val="visible"/>
                                      </p:to>
                                    </p:set>
                                    <p:anim calcmode="lin" valueType="num">
                                      <p:cBhvr additive="base">
                                        <p:cTn id="37" dur="500" fill="hold"/>
                                        <p:tgtEl>
                                          <p:spTgt spid="94277"/>
                                        </p:tgtEl>
                                        <p:attrNameLst>
                                          <p:attrName>ppt_x</p:attrName>
                                        </p:attrNameLst>
                                      </p:cBhvr>
                                      <p:tavLst>
                                        <p:tav tm="0">
                                          <p:val>
                                            <p:strVal val="#ppt_x"/>
                                          </p:val>
                                        </p:tav>
                                        <p:tav tm="100000">
                                          <p:val>
                                            <p:strVal val="#ppt_x"/>
                                          </p:val>
                                        </p:tav>
                                      </p:tavLst>
                                    </p:anim>
                                    <p:anim calcmode="lin" valueType="num">
                                      <p:cBhvr additive="base">
                                        <p:cTn id="38" dur="500" fill="hold"/>
                                        <p:tgtEl>
                                          <p:spTgt spid="942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4280"/>
                                        </p:tgtEl>
                                        <p:attrNameLst>
                                          <p:attrName>style.visibility</p:attrName>
                                        </p:attrNameLst>
                                      </p:cBhvr>
                                      <p:to>
                                        <p:strVal val="visible"/>
                                      </p:to>
                                    </p:set>
                                    <p:anim calcmode="lin" valueType="num">
                                      <p:cBhvr additive="base">
                                        <p:cTn id="43" dur="500" fill="hold"/>
                                        <p:tgtEl>
                                          <p:spTgt spid="94280"/>
                                        </p:tgtEl>
                                        <p:attrNameLst>
                                          <p:attrName>ppt_x</p:attrName>
                                        </p:attrNameLst>
                                      </p:cBhvr>
                                      <p:tavLst>
                                        <p:tav tm="0">
                                          <p:val>
                                            <p:strVal val="#ppt_x"/>
                                          </p:val>
                                        </p:tav>
                                        <p:tav tm="100000">
                                          <p:val>
                                            <p:strVal val="#ppt_x"/>
                                          </p:val>
                                        </p:tav>
                                      </p:tavLst>
                                    </p:anim>
                                    <p:anim calcmode="lin" valueType="num">
                                      <p:cBhvr additive="base">
                                        <p:cTn id="44" dur="500" fill="hold"/>
                                        <p:tgtEl>
                                          <p:spTgt spid="9428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5919"/>
                                        </p:tgtEl>
                                        <p:attrNameLst>
                                          <p:attrName>style.visibility</p:attrName>
                                        </p:attrNameLst>
                                      </p:cBhvr>
                                      <p:to>
                                        <p:strVal val="visible"/>
                                      </p:to>
                                    </p:set>
                                    <p:anim calcmode="lin" valueType="num">
                                      <p:cBhvr additive="base">
                                        <p:cTn id="49" dur="500" fill="hold"/>
                                        <p:tgtEl>
                                          <p:spTgt spid="35919"/>
                                        </p:tgtEl>
                                        <p:attrNameLst>
                                          <p:attrName>ppt_x</p:attrName>
                                        </p:attrNameLst>
                                      </p:cBhvr>
                                      <p:tavLst>
                                        <p:tav tm="0">
                                          <p:val>
                                            <p:strVal val="#ppt_x"/>
                                          </p:val>
                                        </p:tav>
                                        <p:tav tm="100000">
                                          <p:val>
                                            <p:strVal val="#ppt_x"/>
                                          </p:val>
                                        </p:tav>
                                      </p:tavLst>
                                    </p:anim>
                                    <p:anim calcmode="lin" valueType="num">
                                      <p:cBhvr additive="base">
                                        <p:cTn id="50" dur="500" fill="hold"/>
                                        <p:tgtEl>
                                          <p:spTgt spid="35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62" grpId="0"/>
      <p:bldP spid="94265" grpId="0"/>
      <p:bldP spid="94268" grpId="0"/>
      <p:bldP spid="94271" grpId="0"/>
      <p:bldP spid="94274" grpId="0"/>
      <p:bldP spid="94277" grpId="0"/>
      <p:bldP spid="94280" grpId="0"/>
      <p:bldP spid="359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任意多边形 86"/>
          <p:cNvSpPr/>
          <p:nvPr/>
        </p:nvSpPr>
        <p:spPr bwMode="auto">
          <a:xfrm>
            <a:off x="983007" y="381934"/>
            <a:ext cx="243857" cy="550583"/>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6" name="任意多边形 1313"/>
          <p:cNvSpPr/>
          <p:nvPr/>
        </p:nvSpPr>
        <p:spPr bwMode="auto">
          <a:xfrm>
            <a:off x="982980" y="383540"/>
            <a:ext cx="4002405" cy="691515"/>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7" name="AutoShape 5"/>
          <p:cNvSpPr>
            <a:spLocks noChangeArrowheads="1"/>
          </p:cNvSpPr>
          <p:nvPr/>
        </p:nvSpPr>
        <p:spPr bwMode="auto">
          <a:xfrm>
            <a:off x="1099220" y="425753"/>
            <a:ext cx="316252" cy="316252"/>
          </a:xfrm>
          <a:prstGeom prst="star5">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Font typeface="Arial" panose="020B0604020202020204" pitchFamily="34" charset="0"/>
              <a:buNone/>
              <a:defRPr/>
            </a:pPr>
            <a:endParaRPr lang="zh-CN" altLang="en-US"/>
          </a:p>
        </p:txBody>
      </p:sp>
      <p:sp>
        <p:nvSpPr>
          <p:cNvPr id="23558" name="Text Box 6"/>
          <p:cNvSpPr txBox="1">
            <a:spLocks noChangeArrowheads="1"/>
          </p:cNvSpPr>
          <p:nvPr/>
        </p:nvSpPr>
        <p:spPr bwMode="auto">
          <a:xfrm>
            <a:off x="1430655" y="375920"/>
            <a:ext cx="3420110" cy="516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4" tIns="43546" rIns="87094" bIns="43546">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hlink"/>
                </a:solidFill>
                <a:ea typeface="微软雅黑" panose="020B0503020204020204" pitchFamily="34" charset="-122"/>
              </a:rPr>
              <a:t>百家讲堂</a:t>
            </a:r>
            <a:r>
              <a:rPr lang="en-US" altLang="zh-CN" sz="2800" b="1">
                <a:solidFill>
                  <a:schemeClr val="hlink"/>
                </a:solidFill>
                <a:ea typeface="微软雅黑" panose="020B0503020204020204" pitchFamily="34" charset="-122"/>
              </a:rPr>
              <a:t>——</a:t>
            </a:r>
            <a:r>
              <a:rPr lang="zh-CN" altLang="en-US" sz="2800" b="1">
                <a:solidFill>
                  <a:schemeClr val="hlink"/>
                </a:solidFill>
                <a:ea typeface="微软雅黑" panose="020B0503020204020204" pitchFamily="34" charset="-122"/>
              </a:rPr>
              <a:t>病理</a:t>
            </a:r>
            <a:endParaRPr lang="zh-CN" altLang="en-US" sz="2800" b="1">
              <a:solidFill>
                <a:schemeClr val="hlink"/>
              </a:solidFill>
              <a:ea typeface="微软雅黑" panose="020B0503020204020204" pitchFamily="34" charset="-122"/>
            </a:endParaRPr>
          </a:p>
        </p:txBody>
      </p:sp>
      <p:sp>
        <p:nvSpPr>
          <p:cNvPr id="23559" name="Rectangle 7"/>
          <p:cNvSpPr>
            <a:spLocks noChangeArrowheads="1"/>
          </p:cNvSpPr>
          <p:nvPr/>
        </p:nvSpPr>
        <p:spPr bwMode="auto">
          <a:xfrm>
            <a:off x="2390900" y="1780301"/>
            <a:ext cx="7601473" cy="34368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4" tIns="43546" rIns="87094" bIns="43546"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grpSp>
        <p:nvGrpSpPr>
          <p:cNvPr id="23562" name="Group 10"/>
          <p:cNvGrpSpPr/>
          <p:nvPr/>
        </p:nvGrpSpPr>
        <p:grpSpPr bwMode="auto">
          <a:xfrm>
            <a:off x="1192633" y="2126855"/>
            <a:ext cx="1950854" cy="643935"/>
            <a:chOff x="0" y="0"/>
            <a:chExt cx="1264" cy="556"/>
          </a:xfrm>
        </p:grpSpPr>
        <p:sp>
          <p:nvSpPr>
            <p:cNvPr id="2" name="AutoShape 106"/>
            <p:cNvSpPr>
              <a:spLocks noChangeArrowheads="1"/>
            </p:cNvSpPr>
            <p:nvPr/>
          </p:nvSpPr>
          <p:spPr bwMode="auto">
            <a:xfrm>
              <a:off x="0" y="0"/>
              <a:ext cx="1264" cy="556"/>
            </a:xfrm>
            <a:prstGeom prst="chevron">
              <a:avLst>
                <a:gd name="adj" fmla="val 36511"/>
              </a:avLst>
            </a:prstGeom>
            <a:gradFill rotWithShape="1">
              <a:gsLst>
                <a:gs pos="0">
                  <a:srgbClr val="F0F6FB"/>
                </a:gs>
                <a:gs pos="50000">
                  <a:srgbClr val="62A2DC"/>
                </a:gs>
                <a:gs pos="100000">
                  <a:srgbClr val="F0F6FB"/>
                </a:gs>
              </a:gsLst>
              <a:lin ang="0" scaled="1"/>
            </a:gradFill>
            <a:ln w="12700">
              <a:solidFill>
                <a:srgbClr val="62A2D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094" tIns="43546" rIns="87094" bIns="43546"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80">
                <a:solidFill>
                  <a:srgbClr val="FFFFFF"/>
                </a:solidFill>
                <a:latin typeface="Calibri" panose="020F0502020204030204" charset="0"/>
                <a:sym typeface="宋体" panose="02010600030101010101" pitchFamily="2" charset="-122"/>
              </a:endParaRPr>
            </a:p>
          </p:txBody>
        </p:sp>
        <p:sp>
          <p:nvSpPr>
            <p:cNvPr id="3" name="AutoShape 107"/>
            <p:cNvSpPr>
              <a:spLocks noChangeArrowheads="1"/>
            </p:cNvSpPr>
            <p:nvPr/>
          </p:nvSpPr>
          <p:spPr bwMode="auto">
            <a:xfrm>
              <a:off x="22" y="15"/>
              <a:ext cx="1229" cy="528"/>
            </a:xfrm>
            <a:prstGeom prst="chevron">
              <a:avLst>
                <a:gd name="adj" fmla="val 38589"/>
              </a:avLst>
            </a:prstGeom>
            <a:gradFill rotWithShape="1">
              <a:gsLst>
                <a:gs pos="0">
                  <a:srgbClr val="B0D1EE"/>
                </a:gs>
                <a:gs pos="50000">
                  <a:srgbClr val="62A2DC"/>
                </a:gs>
                <a:gs pos="100000">
                  <a:srgbClr val="B0D1EE"/>
                </a:gs>
              </a:gsLst>
              <a:lin ang="5400000" scaled="1"/>
            </a:gradFill>
            <a:ln w="12700">
              <a:solidFill>
                <a:srgbClr val="62A2D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094" tIns="43546" rIns="87094" bIns="43546"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80">
                <a:solidFill>
                  <a:srgbClr val="FFFFFF"/>
                </a:solidFill>
                <a:latin typeface="Calibri" panose="020F0502020204030204" charset="0"/>
                <a:sym typeface="宋体" panose="02010600030101010101" pitchFamily="2" charset="-122"/>
              </a:endParaRPr>
            </a:p>
          </p:txBody>
        </p:sp>
      </p:grpSp>
      <p:sp>
        <p:nvSpPr>
          <p:cNvPr id="23565" name="Text Box 108"/>
          <p:cNvSpPr>
            <a:spLocks noChangeArrowheads="1"/>
          </p:cNvSpPr>
          <p:nvPr/>
        </p:nvSpPr>
        <p:spPr bwMode="auto">
          <a:xfrm>
            <a:off x="1430821" y="2247759"/>
            <a:ext cx="165936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7743" tIns="38871" rIns="77743" bIns="38871">
            <a:spAutoFit/>
          </a:bodyPr>
          <a:lstStyle>
            <a:lvl1pPr>
              <a:spcBef>
                <a:spcPct val="20000"/>
              </a:spcBef>
              <a:buChar char="•"/>
              <a:defRPr sz="1500">
                <a:solidFill>
                  <a:srgbClr val="080808"/>
                </a:solidFill>
                <a:latin typeface="Arial" panose="020B0604020202020204" pitchFamily="34" charset="0"/>
                <a:ea typeface="仿宋_GB2312" pitchFamily="49" charset="-122"/>
              </a:defRPr>
            </a:lvl1pPr>
            <a:lvl2pPr marL="323850" indent="-250825">
              <a:spcBef>
                <a:spcPct val="20000"/>
              </a:spcBef>
              <a:buChar char="–"/>
              <a:defRPr sz="1400">
                <a:solidFill>
                  <a:srgbClr val="080808"/>
                </a:solidFill>
                <a:latin typeface="Arial" panose="020B0604020202020204" pitchFamily="34" charset="0"/>
                <a:ea typeface="楷体_GB2312" pitchFamily="1" charset="-122"/>
              </a:defRPr>
            </a:lvl2pPr>
            <a:lvl3pPr marL="647700" indent="-201930">
              <a:spcBef>
                <a:spcPct val="20000"/>
              </a:spcBef>
              <a:buChar char="•"/>
              <a:defRPr sz="2000">
                <a:solidFill>
                  <a:schemeClr val="tx1"/>
                </a:solidFill>
                <a:latin typeface="Arial" panose="020B0604020202020204" pitchFamily="34" charset="0"/>
                <a:ea typeface="宋体" panose="02010600030101010101" pitchFamily="2" charset="-122"/>
              </a:defRPr>
            </a:lvl3pPr>
            <a:lvl4pPr marL="971550" indent="-200025">
              <a:spcBef>
                <a:spcPct val="20000"/>
              </a:spcBef>
              <a:buChar char="–"/>
              <a:defRPr sz="1700">
                <a:solidFill>
                  <a:schemeClr val="tx1"/>
                </a:solidFill>
                <a:latin typeface="Arial" panose="020B0604020202020204" pitchFamily="34" charset="0"/>
                <a:ea typeface="宋体" panose="02010600030101010101" pitchFamily="2" charset="-122"/>
              </a:defRPr>
            </a:lvl4pPr>
            <a:lvl5pPr marL="1295400" indent="-200025">
              <a:spcBef>
                <a:spcPct val="20000"/>
              </a:spcBef>
              <a:buChar char="»"/>
              <a:defRPr sz="1700">
                <a:solidFill>
                  <a:schemeClr val="tx1"/>
                </a:solidFill>
                <a:latin typeface="Arial" panose="020B0604020202020204" pitchFamily="34" charset="0"/>
                <a:ea typeface="宋体" panose="02010600030101010101" pitchFamily="2" charset="-122"/>
              </a:defRPr>
            </a:lvl5pPr>
            <a:lvl6pPr marL="17526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6pPr>
            <a:lvl7pPr marL="22098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7pPr>
            <a:lvl8pPr marL="26670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8pPr>
            <a:lvl9pPr marL="31242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FFFF"/>
                </a:solidFill>
                <a:ea typeface="微软雅黑" panose="020B0503020204020204" pitchFamily="34" charset="-122"/>
              </a:rPr>
              <a:t>经济基础</a:t>
            </a:r>
            <a:endParaRPr lang="zh-CN" altLang="en-US" sz="2800" b="1">
              <a:solidFill>
                <a:srgbClr val="FFFFFF"/>
              </a:solidFill>
              <a:ea typeface="微软雅黑" panose="020B0503020204020204" pitchFamily="34" charset="-122"/>
            </a:endParaRPr>
          </a:p>
        </p:txBody>
      </p:sp>
      <p:grpSp>
        <p:nvGrpSpPr>
          <p:cNvPr id="23566" name="Group 14"/>
          <p:cNvGrpSpPr/>
          <p:nvPr/>
        </p:nvGrpSpPr>
        <p:grpSpPr bwMode="auto">
          <a:xfrm>
            <a:off x="4047117" y="2178925"/>
            <a:ext cx="1948949" cy="643935"/>
            <a:chOff x="0" y="0"/>
            <a:chExt cx="1264" cy="556"/>
          </a:xfrm>
          <a:solidFill>
            <a:srgbClr val="EEC092"/>
          </a:solidFill>
        </p:grpSpPr>
        <p:sp>
          <p:nvSpPr>
            <p:cNvPr id="4" name="AutoShape 110"/>
            <p:cNvSpPr>
              <a:spLocks noChangeArrowheads="1"/>
            </p:cNvSpPr>
            <p:nvPr/>
          </p:nvSpPr>
          <p:spPr bwMode="auto">
            <a:xfrm>
              <a:off x="0" y="0"/>
              <a:ext cx="1264" cy="556"/>
            </a:xfrm>
            <a:prstGeom prst="chevron">
              <a:avLst>
                <a:gd name="adj" fmla="val 36511"/>
              </a:avLst>
            </a:prstGeom>
            <a:grpFill/>
            <a:ln w="12700">
              <a:solidFill>
                <a:srgbClr val="E29B54"/>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094" tIns="43546" rIns="87094" bIns="43546"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80">
                <a:solidFill>
                  <a:srgbClr val="FFFFFF"/>
                </a:solidFill>
                <a:latin typeface="Calibri" panose="020F0502020204030204" charset="0"/>
                <a:sym typeface="宋体" panose="02010600030101010101" pitchFamily="2" charset="-122"/>
              </a:endParaRPr>
            </a:p>
          </p:txBody>
        </p:sp>
        <p:sp>
          <p:nvSpPr>
            <p:cNvPr id="5" name="AutoShape 111"/>
            <p:cNvSpPr>
              <a:spLocks noChangeArrowheads="1"/>
            </p:cNvSpPr>
            <p:nvPr/>
          </p:nvSpPr>
          <p:spPr bwMode="auto">
            <a:xfrm>
              <a:off x="22" y="15"/>
              <a:ext cx="1229" cy="528"/>
            </a:xfrm>
            <a:prstGeom prst="chevron">
              <a:avLst>
                <a:gd name="adj" fmla="val 38589"/>
              </a:avLst>
            </a:prstGeom>
            <a:grpFill/>
            <a:ln w="12700">
              <a:solidFill>
                <a:srgbClr val="E29B54"/>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094" tIns="43546" rIns="87094" bIns="43546"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80">
                <a:solidFill>
                  <a:srgbClr val="FFFFFF"/>
                </a:solidFill>
                <a:latin typeface="Calibri" panose="020F0502020204030204" charset="0"/>
                <a:sym typeface="宋体" panose="02010600030101010101" pitchFamily="2" charset="-122"/>
              </a:endParaRPr>
            </a:p>
          </p:txBody>
        </p:sp>
      </p:grpSp>
      <p:grpSp>
        <p:nvGrpSpPr>
          <p:cNvPr id="23569" name="Group 17"/>
          <p:cNvGrpSpPr/>
          <p:nvPr/>
        </p:nvGrpSpPr>
        <p:grpSpPr bwMode="auto">
          <a:xfrm>
            <a:off x="6776587" y="2125078"/>
            <a:ext cx="1947045" cy="643935"/>
            <a:chOff x="0" y="0"/>
            <a:chExt cx="1264" cy="556"/>
          </a:xfrm>
        </p:grpSpPr>
        <p:sp>
          <p:nvSpPr>
            <p:cNvPr id="6" name="AutoShape 113"/>
            <p:cNvSpPr>
              <a:spLocks noChangeArrowheads="1"/>
            </p:cNvSpPr>
            <p:nvPr/>
          </p:nvSpPr>
          <p:spPr bwMode="auto">
            <a:xfrm>
              <a:off x="0" y="0"/>
              <a:ext cx="1264" cy="556"/>
            </a:xfrm>
            <a:prstGeom prst="chevron">
              <a:avLst>
                <a:gd name="adj" fmla="val 36511"/>
              </a:avLst>
            </a:prstGeom>
            <a:gradFill rotWithShape="1">
              <a:gsLst>
                <a:gs pos="0">
                  <a:srgbClr val="F2FBEE"/>
                </a:gs>
                <a:gs pos="50000">
                  <a:srgbClr val="83CE5A"/>
                </a:gs>
                <a:gs pos="100000">
                  <a:srgbClr val="F2FBEE"/>
                </a:gs>
              </a:gsLst>
              <a:lin ang="0" scaled="1"/>
            </a:gradFill>
            <a:ln w="12700">
              <a:solidFill>
                <a:srgbClr val="83CE5A"/>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094" tIns="43546" rIns="87094" bIns="43546"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80">
                <a:solidFill>
                  <a:srgbClr val="FFFFFF"/>
                </a:solidFill>
                <a:latin typeface="Calibri" panose="020F0502020204030204" charset="0"/>
                <a:sym typeface="宋体" panose="02010600030101010101" pitchFamily="2" charset="-122"/>
              </a:endParaRPr>
            </a:p>
          </p:txBody>
        </p:sp>
        <p:sp>
          <p:nvSpPr>
            <p:cNvPr id="7" name="AutoShape 114"/>
            <p:cNvSpPr>
              <a:spLocks noChangeArrowheads="1"/>
            </p:cNvSpPr>
            <p:nvPr/>
          </p:nvSpPr>
          <p:spPr bwMode="auto">
            <a:xfrm>
              <a:off x="22" y="15"/>
              <a:ext cx="1229" cy="528"/>
            </a:xfrm>
            <a:prstGeom prst="chevron">
              <a:avLst>
                <a:gd name="adj" fmla="val 38589"/>
              </a:avLst>
            </a:prstGeom>
            <a:gradFill rotWithShape="1">
              <a:gsLst>
                <a:gs pos="0">
                  <a:srgbClr val="C1E7AD"/>
                </a:gs>
                <a:gs pos="50000">
                  <a:srgbClr val="83CE5A"/>
                </a:gs>
                <a:gs pos="100000">
                  <a:srgbClr val="C1E7AD"/>
                </a:gs>
              </a:gsLst>
              <a:lin ang="5400000" scaled="1"/>
            </a:gradFill>
            <a:ln w="12700">
              <a:solidFill>
                <a:srgbClr val="83CE5A"/>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094" tIns="43546" rIns="87094" bIns="43546"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80">
                <a:solidFill>
                  <a:srgbClr val="FFFFFF"/>
                </a:solidFill>
                <a:latin typeface="Calibri" panose="020F0502020204030204" charset="0"/>
                <a:sym typeface="宋体" panose="02010600030101010101" pitchFamily="2" charset="-122"/>
              </a:endParaRPr>
            </a:p>
          </p:txBody>
        </p:sp>
      </p:grpSp>
      <p:grpSp>
        <p:nvGrpSpPr>
          <p:cNvPr id="23572" name="Group 20"/>
          <p:cNvGrpSpPr/>
          <p:nvPr/>
        </p:nvGrpSpPr>
        <p:grpSpPr bwMode="auto">
          <a:xfrm>
            <a:off x="9549822" y="2140318"/>
            <a:ext cx="1948949" cy="643935"/>
            <a:chOff x="0" y="0"/>
            <a:chExt cx="1264" cy="556"/>
          </a:xfrm>
          <a:solidFill>
            <a:srgbClr val="ED9D9F"/>
          </a:solidFill>
        </p:grpSpPr>
        <p:sp>
          <p:nvSpPr>
            <p:cNvPr id="23574" name="AutoShape 116"/>
            <p:cNvSpPr>
              <a:spLocks noChangeArrowheads="1"/>
            </p:cNvSpPr>
            <p:nvPr/>
          </p:nvSpPr>
          <p:spPr bwMode="auto">
            <a:xfrm>
              <a:off x="0" y="0"/>
              <a:ext cx="1264" cy="556"/>
            </a:xfrm>
            <a:prstGeom prst="chevron">
              <a:avLst>
                <a:gd name="adj" fmla="val 36511"/>
              </a:avLst>
            </a:prstGeom>
            <a:grpFill/>
            <a:ln w="12700">
              <a:solidFill>
                <a:srgbClr val="DE585B"/>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094" tIns="43546" rIns="87094" bIns="43546"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80">
                <a:solidFill>
                  <a:srgbClr val="FFFFFF"/>
                </a:solidFill>
                <a:latin typeface="Calibri" panose="020F0502020204030204" charset="0"/>
                <a:sym typeface="宋体" panose="02010600030101010101" pitchFamily="2" charset="-122"/>
              </a:endParaRPr>
            </a:p>
          </p:txBody>
        </p:sp>
        <p:sp>
          <p:nvSpPr>
            <p:cNvPr id="8" name="AutoShape 117"/>
            <p:cNvSpPr>
              <a:spLocks noChangeArrowheads="1"/>
            </p:cNvSpPr>
            <p:nvPr/>
          </p:nvSpPr>
          <p:spPr bwMode="auto">
            <a:xfrm>
              <a:off x="22" y="15"/>
              <a:ext cx="1229" cy="528"/>
            </a:xfrm>
            <a:prstGeom prst="chevron">
              <a:avLst>
                <a:gd name="adj" fmla="val 38589"/>
              </a:avLst>
            </a:prstGeom>
            <a:grpFill/>
            <a:ln w="12700">
              <a:solidFill>
                <a:srgbClr val="DE585B"/>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094" tIns="43546" rIns="87094" bIns="43546"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80">
                <a:solidFill>
                  <a:srgbClr val="FFFFFF"/>
                </a:solidFill>
                <a:latin typeface="Calibri" panose="020F0502020204030204" charset="0"/>
                <a:sym typeface="宋体" panose="02010600030101010101" pitchFamily="2" charset="-122"/>
              </a:endParaRPr>
            </a:p>
          </p:txBody>
        </p:sp>
      </p:grpSp>
      <p:sp>
        <p:nvSpPr>
          <p:cNvPr id="23575" name="Text Box 118"/>
          <p:cNvSpPr>
            <a:spLocks noChangeArrowheads="1"/>
          </p:cNvSpPr>
          <p:nvPr/>
        </p:nvSpPr>
        <p:spPr bwMode="auto">
          <a:xfrm>
            <a:off x="4192181" y="2196324"/>
            <a:ext cx="1657464"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7743" tIns="38871" rIns="77743" bIns="38871">
            <a:spAutoFit/>
          </a:bodyPr>
          <a:lstStyle>
            <a:lvl1pPr>
              <a:spcBef>
                <a:spcPct val="20000"/>
              </a:spcBef>
              <a:buChar char="•"/>
              <a:defRPr sz="1500">
                <a:solidFill>
                  <a:srgbClr val="080808"/>
                </a:solidFill>
                <a:latin typeface="Arial" panose="020B0604020202020204" pitchFamily="34" charset="0"/>
                <a:ea typeface="仿宋_GB2312" pitchFamily="49" charset="-122"/>
              </a:defRPr>
            </a:lvl1pPr>
            <a:lvl2pPr marL="323850" indent="-250825">
              <a:spcBef>
                <a:spcPct val="20000"/>
              </a:spcBef>
              <a:buChar char="–"/>
              <a:defRPr sz="1400">
                <a:solidFill>
                  <a:srgbClr val="080808"/>
                </a:solidFill>
                <a:latin typeface="Arial" panose="020B0604020202020204" pitchFamily="34" charset="0"/>
                <a:ea typeface="楷体_GB2312" pitchFamily="1" charset="-122"/>
              </a:defRPr>
            </a:lvl2pPr>
            <a:lvl3pPr marL="647700" indent="-201930">
              <a:spcBef>
                <a:spcPct val="20000"/>
              </a:spcBef>
              <a:buChar char="•"/>
              <a:defRPr sz="2000">
                <a:solidFill>
                  <a:schemeClr val="tx1"/>
                </a:solidFill>
                <a:latin typeface="Arial" panose="020B0604020202020204" pitchFamily="34" charset="0"/>
                <a:ea typeface="宋体" panose="02010600030101010101" pitchFamily="2" charset="-122"/>
              </a:defRPr>
            </a:lvl3pPr>
            <a:lvl4pPr marL="971550" indent="-200025">
              <a:spcBef>
                <a:spcPct val="20000"/>
              </a:spcBef>
              <a:buChar char="–"/>
              <a:defRPr sz="1700">
                <a:solidFill>
                  <a:schemeClr val="tx1"/>
                </a:solidFill>
                <a:latin typeface="Arial" panose="020B0604020202020204" pitchFamily="34" charset="0"/>
                <a:ea typeface="宋体" panose="02010600030101010101" pitchFamily="2" charset="-122"/>
              </a:defRPr>
            </a:lvl4pPr>
            <a:lvl5pPr marL="1295400" indent="-200025">
              <a:spcBef>
                <a:spcPct val="20000"/>
              </a:spcBef>
              <a:buChar char="»"/>
              <a:defRPr sz="1700">
                <a:solidFill>
                  <a:schemeClr val="tx1"/>
                </a:solidFill>
                <a:latin typeface="Arial" panose="020B0604020202020204" pitchFamily="34" charset="0"/>
                <a:ea typeface="宋体" panose="02010600030101010101" pitchFamily="2" charset="-122"/>
              </a:defRPr>
            </a:lvl5pPr>
            <a:lvl6pPr marL="17526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6pPr>
            <a:lvl7pPr marL="22098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7pPr>
            <a:lvl8pPr marL="26670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8pPr>
            <a:lvl9pPr marL="31242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FFFF"/>
                </a:solidFill>
                <a:ea typeface="微软雅黑" panose="020B0503020204020204" pitchFamily="34" charset="-122"/>
              </a:rPr>
              <a:t>政治基础</a:t>
            </a:r>
            <a:endParaRPr lang="zh-CN" altLang="en-US" sz="2800" b="1">
              <a:solidFill>
                <a:srgbClr val="FFFFFF"/>
              </a:solidFill>
              <a:ea typeface="微软雅黑" panose="020B0503020204020204" pitchFamily="34" charset="-122"/>
            </a:endParaRPr>
          </a:p>
        </p:txBody>
      </p:sp>
      <p:sp>
        <p:nvSpPr>
          <p:cNvPr id="23576" name="Text Box 119"/>
          <p:cNvSpPr>
            <a:spLocks noChangeArrowheads="1"/>
          </p:cNvSpPr>
          <p:nvPr/>
        </p:nvSpPr>
        <p:spPr bwMode="auto">
          <a:xfrm>
            <a:off x="6928517" y="2246489"/>
            <a:ext cx="1657464" cy="508000"/>
          </a:xfrm>
          <a:prstGeom prst="rect">
            <a:avLst/>
          </a:prstGeom>
          <a:noFill/>
          <a:ln>
            <a:noFill/>
          </a:ln>
          <a:effectLst/>
          <a:extLst>
            <a:ext uri="{909E8E84-426E-40DD-AFC4-6F175D3DCCD1}">
              <a14:hiddenFill xmlns:a14="http://schemas.microsoft.com/office/drawing/2010/main">
                <a:solidFill>
                  <a:srgbClr val="90D36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7743" tIns="38871" rIns="77743" bIns="38871">
            <a:spAutoFit/>
          </a:bodyPr>
          <a:lstStyle>
            <a:lvl1pPr>
              <a:spcBef>
                <a:spcPct val="20000"/>
              </a:spcBef>
              <a:buChar char="•"/>
              <a:defRPr sz="1500">
                <a:solidFill>
                  <a:srgbClr val="080808"/>
                </a:solidFill>
                <a:latin typeface="Arial" panose="020B0604020202020204" pitchFamily="34" charset="0"/>
                <a:ea typeface="仿宋_GB2312" pitchFamily="49" charset="-122"/>
              </a:defRPr>
            </a:lvl1pPr>
            <a:lvl2pPr marL="323850" indent="-250825">
              <a:spcBef>
                <a:spcPct val="20000"/>
              </a:spcBef>
              <a:buChar char="–"/>
              <a:defRPr sz="1400">
                <a:solidFill>
                  <a:srgbClr val="080808"/>
                </a:solidFill>
                <a:latin typeface="Arial" panose="020B0604020202020204" pitchFamily="34" charset="0"/>
                <a:ea typeface="楷体_GB2312" pitchFamily="1" charset="-122"/>
              </a:defRPr>
            </a:lvl2pPr>
            <a:lvl3pPr marL="647700" indent="-201930">
              <a:spcBef>
                <a:spcPct val="20000"/>
              </a:spcBef>
              <a:buChar char="•"/>
              <a:defRPr sz="2000">
                <a:solidFill>
                  <a:schemeClr val="tx1"/>
                </a:solidFill>
                <a:latin typeface="Arial" panose="020B0604020202020204" pitchFamily="34" charset="0"/>
                <a:ea typeface="宋体" panose="02010600030101010101" pitchFamily="2" charset="-122"/>
              </a:defRPr>
            </a:lvl3pPr>
            <a:lvl4pPr marL="971550" indent="-200025">
              <a:spcBef>
                <a:spcPct val="20000"/>
              </a:spcBef>
              <a:buChar char="–"/>
              <a:defRPr sz="1700">
                <a:solidFill>
                  <a:schemeClr val="tx1"/>
                </a:solidFill>
                <a:latin typeface="Arial" panose="020B0604020202020204" pitchFamily="34" charset="0"/>
                <a:ea typeface="宋体" panose="02010600030101010101" pitchFamily="2" charset="-122"/>
              </a:defRPr>
            </a:lvl4pPr>
            <a:lvl5pPr marL="1295400" indent="-200025">
              <a:spcBef>
                <a:spcPct val="20000"/>
              </a:spcBef>
              <a:buChar char="»"/>
              <a:defRPr sz="1700">
                <a:solidFill>
                  <a:schemeClr val="tx1"/>
                </a:solidFill>
                <a:latin typeface="Arial" panose="020B0604020202020204" pitchFamily="34" charset="0"/>
                <a:ea typeface="宋体" panose="02010600030101010101" pitchFamily="2" charset="-122"/>
              </a:defRPr>
            </a:lvl5pPr>
            <a:lvl6pPr marL="17526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6pPr>
            <a:lvl7pPr marL="22098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7pPr>
            <a:lvl8pPr marL="26670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8pPr>
            <a:lvl9pPr marL="31242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FFFF"/>
                </a:solidFill>
                <a:ea typeface="微软雅黑" panose="020B0503020204020204" pitchFamily="34" charset="-122"/>
              </a:rPr>
              <a:t>文化基础</a:t>
            </a:r>
            <a:endParaRPr lang="zh-CN" altLang="en-US" sz="2800" b="1">
              <a:solidFill>
                <a:srgbClr val="FFFFFF"/>
              </a:solidFill>
              <a:ea typeface="微软雅黑" panose="020B0503020204020204" pitchFamily="34" charset="-122"/>
            </a:endParaRPr>
          </a:p>
        </p:txBody>
      </p:sp>
      <p:sp>
        <p:nvSpPr>
          <p:cNvPr id="23577" name="Text Box 120"/>
          <p:cNvSpPr>
            <a:spLocks noChangeArrowheads="1"/>
          </p:cNvSpPr>
          <p:nvPr/>
        </p:nvSpPr>
        <p:spPr bwMode="auto">
          <a:xfrm>
            <a:off x="9695180" y="2178685"/>
            <a:ext cx="178371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7743" tIns="38871" rIns="77743" bIns="38871">
            <a:spAutoFit/>
          </a:bodyPr>
          <a:lstStyle>
            <a:lvl1pPr>
              <a:spcBef>
                <a:spcPct val="20000"/>
              </a:spcBef>
              <a:buChar char="•"/>
              <a:defRPr sz="1500">
                <a:solidFill>
                  <a:srgbClr val="080808"/>
                </a:solidFill>
                <a:latin typeface="Arial" panose="020B0604020202020204" pitchFamily="34" charset="0"/>
                <a:ea typeface="仿宋_GB2312" pitchFamily="49" charset="-122"/>
              </a:defRPr>
            </a:lvl1pPr>
            <a:lvl2pPr marL="323850" indent="-250825">
              <a:spcBef>
                <a:spcPct val="20000"/>
              </a:spcBef>
              <a:buChar char="–"/>
              <a:defRPr sz="1400">
                <a:solidFill>
                  <a:srgbClr val="080808"/>
                </a:solidFill>
                <a:latin typeface="Arial" panose="020B0604020202020204" pitchFamily="34" charset="0"/>
                <a:ea typeface="楷体_GB2312" pitchFamily="1" charset="-122"/>
              </a:defRPr>
            </a:lvl2pPr>
            <a:lvl3pPr marL="647700" indent="-201930">
              <a:spcBef>
                <a:spcPct val="20000"/>
              </a:spcBef>
              <a:buChar char="•"/>
              <a:defRPr sz="2000">
                <a:solidFill>
                  <a:schemeClr val="tx1"/>
                </a:solidFill>
                <a:latin typeface="Arial" panose="020B0604020202020204" pitchFamily="34" charset="0"/>
                <a:ea typeface="宋体" panose="02010600030101010101" pitchFamily="2" charset="-122"/>
              </a:defRPr>
            </a:lvl3pPr>
            <a:lvl4pPr marL="971550" indent="-200025">
              <a:spcBef>
                <a:spcPct val="20000"/>
              </a:spcBef>
              <a:buChar char="–"/>
              <a:defRPr sz="1700">
                <a:solidFill>
                  <a:schemeClr val="tx1"/>
                </a:solidFill>
                <a:latin typeface="Arial" panose="020B0604020202020204" pitchFamily="34" charset="0"/>
                <a:ea typeface="宋体" panose="02010600030101010101" pitchFamily="2" charset="-122"/>
              </a:defRPr>
            </a:lvl4pPr>
            <a:lvl5pPr marL="1295400" indent="-200025">
              <a:spcBef>
                <a:spcPct val="20000"/>
              </a:spcBef>
              <a:buChar char="»"/>
              <a:defRPr sz="1700">
                <a:solidFill>
                  <a:schemeClr val="tx1"/>
                </a:solidFill>
                <a:latin typeface="Arial" panose="020B0604020202020204" pitchFamily="34" charset="0"/>
                <a:ea typeface="宋体" panose="02010600030101010101" pitchFamily="2" charset="-122"/>
              </a:defRPr>
            </a:lvl5pPr>
            <a:lvl6pPr marL="17526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6pPr>
            <a:lvl7pPr marL="22098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7pPr>
            <a:lvl8pPr marL="26670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8pPr>
            <a:lvl9pPr marL="3124200" indent="-2000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FFFF"/>
                </a:solidFill>
                <a:ea typeface="微软雅黑" panose="020B0503020204020204" pitchFamily="34" charset="-122"/>
              </a:rPr>
              <a:t>阶级基础</a:t>
            </a:r>
            <a:endParaRPr lang="zh-CN" altLang="en-US" sz="2800" b="1">
              <a:solidFill>
                <a:srgbClr val="FFFFFF"/>
              </a:solidFill>
              <a:ea typeface="微软雅黑" panose="020B0503020204020204" pitchFamily="34" charset="-122"/>
            </a:endParaRPr>
          </a:p>
        </p:txBody>
      </p:sp>
      <p:sp>
        <p:nvSpPr>
          <p:cNvPr id="23578" name="TextBox 4"/>
          <p:cNvSpPr>
            <a:spLocks noChangeArrowheads="1"/>
          </p:cNvSpPr>
          <p:nvPr/>
        </p:nvSpPr>
        <p:spPr bwMode="auto">
          <a:xfrm>
            <a:off x="234950" y="2969895"/>
            <a:ext cx="2854960" cy="1800860"/>
          </a:xfrm>
          <a:prstGeom prst="rect">
            <a:avLst/>
          </a:prstGeom>
          <a:solidFill>
            <a:srgbClr val="9CC4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7743" tIns="38871" rIns="77743" bIns="38871">
            <a:spAutoFit/>
          </a:bodyPr>
          <a:lstStyle>
            <a:lvl1pPr>
              <a:spcBef>
                <a:spcPct val="20000"/>
              </a:spcBef>
              <a:buChar char="•"/>
              <a:defRPr sz="1500">
                <a:solidFill>
                  <a:srgbClr val="080808"/>
                </a:solidFill>
                <a:latin typeface="Arial" panose="020B0604020202020204" pitchFamily="34" charset="0"/>
                <a:ea typeface="仿宋_GB2312" pitchFamily="49" charset="-122"/>
              </a:defRPr>
            </a:lvl1pPr>
            <a:lvl2pPr marL="527050" indent="-203200">
              <a:spcBef>
                <a:spcPct val="20000"/>
              </a:spcBef>
              <a:buChar char="–"/>
              <a:defRPr sz="1400">
                <a:solidFill>
                  <a:srgbClr val="080808"/>
                </a:solidFill>
                <a:latin typeface="Arial" panose="020B0604020202020204" pitchFamily="34" charset="0"/>
                <a:ea typeface="楷体_GB2312" pitchFamily="1" charset="-122"/>
              </a:defRPr>
            </a:lvl2pPr>
            <a:lvl3pPr marL="809625" indent="-161925">
              <a:spcBef>
                <a:spcPct val="20000"/>
              </a:spcBef>
              <a:buChar char="•"/>
              <a:defRPr sz="2000">
                <a:solidFill>
                  <a:schemeClr val="tx1"/>
                </a:solidFill>
                <a:latin typeface="Arial" panose="020B0604020202020204" pitchFamily="34" charset="0"/>
                <a:ea typeface="宋体" panose="02010600030101010101" pitchFamily="2" charset="-122"/>
              </a:defRPr>
            </a:lvl3pPr>
            <a:lvl4pPr marL="1133475" indent="-161925">
              <a:spcBef>
                <a:spcPct val="20000"/>
              </a:spcBef>
              <a:buChar char="–"/>
              <a:defRPr sz="1700">
                <a:solidFill>
                  <a:schemeClr val="tx1"/>
                </a:solidFill>
                <a:latin typeface="Arial" panose="020B0604020202020204" pitchFamily="34" charset="0"/>
                <a:ea typeface="宋体" panose="02010600030101010101" pitchFamily="2" charset="-122"/>
              </a:defRPr>
            </a:lvl4pPr>
            <a:lvl5pPr marL="1457325" indent="-161925">
              <a:spcBef>
                <a:spcPct val="20000"/>
              </a:spcBef>
              <a:buChar char="»"/>
              <a:defRPr sz="1700">
                <a:solidFill>
                  <a:schemeClr val="tx1"/>
                </a:solidFill>
                <a:latin typeface="Arial" panose="020B0604020202020204" pitchFamily="34" charset="0"/>
                <a:ea typeface="宋体" panose="02010600030101010101" pitchFamily="2" charset="-122"/>
              </a:defRPr>
            </a:lvl5pPr>
            <a:lvl6pPr marL="19145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6pPr>
            <a:lvl7pPr marL="23717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7pPr>
            <a:lvl8pPr marL="28289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8pPr>
            <a:lvl9pPr marL="32861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tx1"/>
                </a:solidFill>
                <a:latin typeface="楷体" panose="02010609060101010101" charset="-122"/>
                <a:ea typeface="楷体" panose="02010609060101010101" charset="-122"/>
                <a:sym typeface="+mn-ea"/>
              </a:rPr>
              <a:t>铁犁牛耕的推广，井田制崩溃，封建土地私有制确立</a:t>
            </a:r>
            <a:endParaRPr lang="zh-CN" altLang="en-US" sz="2800" b="1">
              <a:solidFill>
                <a:schemeClr val="tx1"/>
              </a:solidFill>
              <a:latin typeface="楷体" panose="02010609060101010101" charset="-122"/>
              <a:ea typeface="楷体" panose="02010609060101010101" charset="-122"/>
              <a:sym typeface="+mn-ea"/>
            </a:endParaRPr>
          </a:p>
        </p:txBody>
      </p:sp>
      <p:sp>
        <p:nvSpPr>
          <p:cNvPr id="23579" name="TextBox 4"/>
          <p:cNvSpPr>
            <a:spLocks noChangeArrowheads="1"/>
          </p:cNvSpPr>
          <p:nvPr/>
        </p:nvSpPr>
        <p:spPr bwMode="auto">
          <a:xfrm>
            <a:off x="3636645" y="2969895"/>
            <a:ext cx="2768600" cy="1800860"/>
          </a:xfrm>
          <a:prstGeom prst="rect">
            <a:avLst/>
          </a:prstGeom>
          <a:solidFill>
            <a:srgbClr val="EEC09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7743" tIns="38871" rIns="77743" bIns="38871">
            <a:spAutoFit/>
          </a:bodyPr>
          <a:lstStyle>
            <a:lvl1pPr>
              <a:spcBef>
                <a:spcPct val="20000"/>
              </a:spcBef>
              <a:buChar char="•"/>
              <a:defRPr sz="1500">
                <a:solidFill>
                  <a:srgbClr val="080808"/>
                </a:solidFill>
                <a:latin typeface="Arial" panose="020B0604020202020204" pitchFamily="34" charset="0"/>
                <a:ea typeface="仿宋_GB2312" pitchFamily="49" charset="-122"/>
              </a:defRPr>
            </a:lvl1pPr>
            <a:lvl2pPr marL="527050" indent="-203200">
              <a:spcBef>
                <a:spcPct val="20000"/>
              </a:spcBef>
              <a:buChar char="–"/>
              <a:defRPr sz="1400">
                <a:solidFill>
                  <a:srgbClr val="080808"/>
                </a:solidFill>
                <a:latin typeface="Arial" panose="020B0604020202020204" pitchFamily="34" charset="0"/>
                <a:ea typeface="楷体_GB2312" pitchFamily="1" charset="-122"/>
              </a:defRPr>
            </a:lvl2pPr>
            <a:lvl3pPr marL="809625" indent="-161925">
              <a:spcBef>
                <a:spcPct val="20000"/>
              </a:spcBef>
              <a:buChar char="•"/>
              <a:defRPr sz="2000">
                <a:solidFill>
                  <a:schemeClr val="tx1"/>
                </a:solidFill>
                <a:latin typeface="Arial" panose="020B0604020202020204" pitchFamily="34" charset="0"/>
                <a:ea typeface="宋体" panose="02010600030101010101" pitchFamily="2" charset="-122"/>
              </a:defRPr>
            </a:lvl3pPr>
            <a:lvl4pPr marL="1133475" indent="-161925">
              <a:spcBef>
                <a:spcPct val="20000"/>
              </a:spcBef>
              <a:buChar char="–"/>
              <a:defRPr sz="1700">
                <a:solidFill>
                  <a:schemeClr val="tx1"/>
                </a:solidFill>
                <a:latin typeface="Arial" panose="020B0604020202020204" pitchFamily="34" charset="0"/>
                <a:ea typeface="宋体" panose="02010600030101010101" pitchFamily="2" charset="-122"/>
              </a:defRPr>
            </a:lvl4pPr>
            <a:lvl5pPr marL="1457325" indent="-161925">
              <a:spcBef>
                <a:spcPct val="20000"/>
              </a:spcBef>
              <a:buChar char="»"/>
              <a:defRPr sz="1700">
                <a:solidFill>
                  <a:schemeClr val="tx1"/>
                </a:solidFill>
                <a:latin typeface="Arial" panose="020B0604020202020204" pitchFamily="34" charset="0"/>
                <a:ea typeface="宋体" panose="02010600030101010101" pitchFamily="2" charset="-122"/>
              </a:defRPr>
            </a:lvl5pPr>
            <a:lvl6pPr marL="19145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6pPr>
            <a:lvl7pPr marL="23717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7pPr>
            <a:lvl8pPr marL="28289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8pPr>
            <a:lvl9pPr marL="32861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tx1"/>
                </a:solidFill>
                <a:latin typeface="楷体" panose="02010609060101010101" charset="-122"/>
                <a:ea typeface="楷体" panose="02010609060101010101" charset="-122"/>
                <a:sym typeface="+mn-ea"/>
              </a:rPr>
              <a:t>分封制崩溃，周王室衰微，诸侯混战，新型地主阶级产生</a:t>
            </a:r>
            <a:endParaRPr lang="zh-CN" altLang="en-US" sz="2800" b="1">
              <a:solidFill>
                <a:schemeClr val="tx1"/>
              </a:solidFill>
              <a:latin typeface="楷体" panose="02010609060101010101" charset="-122"/>
              <a:ea typeface="楷体" panose="02010609060101010101" charset="-122"/>
              <a:sym typeface="+mn-ea"/>
            </a:endParaRPr>
          </a:p>
        </p:txBody>
      </p:sp>
      <p:sp>
        <p:nvSpPr>
          <p:cNvPr id="23580" name="TextBox 4"/>
          <p:cNvSpPr>
            <a:spLocks noChangeArrowheads="1"/>
          </p:cNvSpPr>
          <p:nvPr/>
        </p:nvSpPr>
        <p:spPr bwMode="auto">
          <a:xfrm>
            <a:off x="9346565" y="3185160"/>
            <a:ext cx="2481580" cy="1369695"/>
          </a:xfrm>
          <a:prstGeom prst="rect">
            <a:avLst/>
          </a:prstGeom>
          <a:solidFill>
            <a:srgbClr val="90D36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7743" tIns="38871" rIns="77743" bIns="38871">
            <a:spAutoFit/>
          </a:bodyPr>
          <a:lstStyle>
            <a:lvl1pPr>
              <a:spcBef>
                <a:spcPct val="20000"/>
              </a:spcBef>
              <a:buChar char="•"/>
              <a:defRPr sz="1500">
                <a:solidFill>
                  <a:srgbClr val="080808"/>
                </a:solidFill>
                <a:latin typeface="Arial" panose="020B0604020202020204" pitchFamily="34" charset="0"/>
                <a:ea typeface="仿宋_GB2312" pitchFamily="49" charset="-122"/>
              </a:defRPr>
            </a:lvl1pPr>
            <a:lvl2pPr marL="527050" indent="-203200">
              <a:spcBef>
                <a:spcPct val="20000"/>
              </a:spcBef>
              <a:buChar char="–"/>
              <a:defRPr sz="1400">
                <a:solidFill>
                  <a:srgbClr val="080808"/>
                </a:solidFill>
                <a:latin typeface="Arial" panose="020B0604020202020204" pitchFamily="34" charset="0"/>
                <a:ea typeface="楷体_GB2312" pitchFamily="1" charset="-122"/>
              </a:defRPr>
            </a:lvl2pPr>
            <a:lvl3pPr marL="809625" indent="-161925">
              <a:spcBef>
                <a:spcPct val="20000"/>
              </a:spcBef>
              <a:buChar char="•"/>
              <a:defRPr sz="2000">
                <a:solidFill>
                  <a:schemeClr val="tx1"/>
                </a:solidFill>
                <a:latin typeface="Arial" panose="020B0604020202020204" pitchFamily="34" charset="0"/>
                <a:ea typeface="宋体" panose="02010600030101010101" pitchFamily="2" charset="-122"/>
              </a:defRPr>
            </a:lvl3pPr>
            <a:lvl4pPr marL="1133475" indent="-161925">
              <a:spcBef>
                <a:spcPct val="20000"/>
              </a:spcBef>
              <a:buChar char="–"/>
              <a:defRPr sz="1700">
                <a:solidFill>
                  <a:schemeClr val="tx1"/>
                </a:solidFill>
                <a:latin typeface="Arial" panose="020B0604020202020204" pitchFamily="34" charset="0"/>
                <a:ea typeface="宋体" panose="02010600030101010101" pitchFamily="2" charset="-122"/>
              </a:defRPr>
            </a:lvl4pPr>
            <a:lvl5pPr marL="1457325" indent="-161925">
              <a:spcBef>
                <a:spcPct val="20000"/>
              </a:spcBef>
              <a:buChar char="»"/>
              <a:defRPr sz="1700">
                <a:solidFill>
                  <a:schemeClr val="tx1"/>
                </a:solidFill>
                <a:latin typeface="Arial" panose="020B0604020202020204" pitchFamily="34" charset="0"/>
                <a:ea typeface="宋体" panose="02010600030101010101" pitchFamily="2" charset="-122"/>
              </a:defRPr>
            </a:lvl5pPr>
            <a:lvl6pPr marL="19145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6pPr>
            <a:lvl7pPr marL="23717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7pPr>
            <a:lvl8pPr marL="28289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8pPr>
            <a:lvl9pPr marL="32861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tx1"/>
                </a:solidFill>
                <a:latin typeface="楷体" panose="02010609060101010101" charset="-122"/>
                <a:ea typeface="楷体" panose="02010609060101010101" charset="-122"/>
                <a:sym typeface="+mn-ea"/>
              </a:rPr>
              <a:t>士大夫阶层的崛起，追求治国平天下</a:t>
            </a:r>
            <a:endParaRPr lang="zh-CN" altLang="en-US" sz="2800" b="1">
              <a:solidFill>
                <a:schemeClr val="tx1"/>
              </a:solidFill>
              <a:latin typeface="楷体" panose="02010609060101010101" charset="-122"/>
              <a:ea typeface="楷体" panose="02010609060101010101" charset="-122"/>
              <a:sym typeface="+mn-ea"/>
            </a:endParaRPr>
          </a:p>
        </p:txBody>
      </p:sp>
      <p:sp>
        <p:nvSpPr>
          <p:cNvPr id="23581" name="TextBox 4"/>
          <p:cNvSpPr>
            <a:spLocks noChangeArrowheads="1"/>
          </p:cNvSpPr>
          <p:nvPr/>
        </p:nvSpPr>
        <p:spPr bwMode="auto">
          <a:xfrm>
            <a:off x="6616065" y="2969895"/>
            <a:ext cx="2520315" cy="1800860"/>
          </a:xfrm>
          <a:prstGeom prst="rect">
            <a:avLst/>
          </a:prstGeom>
          <a:solidFill>
            <a:srgbClr val="ED9D9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7743" tIns="38871" rIns="77743" bIns="38871">
            <a:spAutoFit/>
          </a:bodyPr>
          <a:lstStyle>
            <a:lvl1pPr>
              <a:spcBef>
                <a:spcPct val="20000"/>
              </a:spcBef>
              <a:buChar char="•"/>
              <a:defRPr sz="1500">
                <a:solidFill>
                  <a:srgbClr val="080808"/>
                </a:solidFill>
                <a:latin typeface="Arial" panose="020B0604020202020204" pitchFamily="34" charset="0"/>
                <a:ea typeface="仿宋_GB2312" pitchFamily="49" charset="-122"/>
              </a:defRPr>
            </a:lvl1pPr>
            <a:lvl2pPr marL="527050" indent="-203200">
              <a:spcBef>
                <a:spcPct val="20000"/>
              </a:spcBef>
              <a:buChar char="–"/>
              <a:defRPr sz="1400">
                <a:solidFill>
                  <a:srgbClr val="080808"/>
                </a:solidFill>
                <a:latin typeface="Arial" panose="020B0604020202020204" pitchFamily="34" charset="0"/>
                <a:ea typeface="楷体_GB2312" pitchFamily="1" charset="-122"/>
              </a:defRPr>
            </a:lvl2pPr>
            <a:lvl3pPr marL="809625" indent="-161925">
              <a:spcBef>
                <a:spcPct val="20000"/>
              </a:spcBef>
              <a:buChar char="•"/>
              <a:defRPr sz="2000">
                <a:solidFill>
                  <a:schemeClr val="tx1"/>
                </a:solidFill>
                <a:latin typeface="Arial" panose="020B0604020202020204" pitchFamily="34" charset="0"/>
                <a:ea typeface="宋体" panose="02010600030101010101" pitchFamily="2" charset="-122"/>
              </a:defRPr>
            </a:lvl3pPr>
            <a:lvl4pPr marL="1133475" indent="-161925">
              <a:spcBef>
                <a:spcPct val="20000"/>
              </a:spcBef>
              <a:buChar char="–"/>
              <a:defRPr sz="1700">
                <a:solidFill>
                  <a:schemeClr val="tx1"/>
                </a:solidFill>
                <a:latin typeface="Arial" panose="020B0604020202020204" pitchFamily="34" charset="0"/>
                <a:ea typeface="宋体" panose="02010600030101010101" pitchFamily="2" charset="-122"/>
              </a:defRPr>
            </a:lvl4pPr>
            <a:lvl5pPr marL="1457325" indent="-161925">
              <a:spcBef>
                <a:spcPct val="20000"/>
              </a:spcBef>
              <a:buChar char="»"/>
              <a:defRPr sz="1700">
                <a:solidFill>
                  <a:schemeClr val="tx1"/>
                </a:solidFill>
                <a:latin typeface="Arial" panose="020B0604020202020204" pitchFamily="34" charset="0"/>
                <a:ea typeface="宋体" panose="02010600030101010101" pitchFamily="2" charset="-122"/>
              </a:defRPr>
            </a:lvl5pPr>
            <a:lvl6pPr marL="19145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6pPr>
            <a:lvl7pPr marL="23717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7pPr>
            <a:lvl8pPr marL="28289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8pPr>
            <a:lvl9pPr marL="3286125" indent="-161925"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tx1"/>
                </a:solidFill>
                <a:latin typeface="楷体" panose="02010609060101010101" charset="-122"/>
                <a:ea typeface="楷体" panose="02010609060101010101" charset="-122"/>
                <a:sym typeface="+mn-ea"/>
              </a:rPr>
              <a:t>私学的兴起，为学术繁荣提供了阵地和环境</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1415415" y="1259205"/>
            <a:ext cx="6758305" cy="645160"/>
          </a:xfrm>
          <a:prstGeom prst="rect">
            <a:avLst/>
          </a:prstGeom>
          <a:noFill/>
        </p:spPr>
        <p:txBody>
          <a:bodyPr wrap="square" rtlCol="0">
            <a:spAutoFit/>
          </a:bodyPr>
          <a:lstStyle/>
          <a:p>
            <a:r>
              <a:rPr lang="zh-CN" altLang="en-US" sz="3600" b="1">
                <a:latin typeface="楷体" panose="02010609060101010101" charset="-122"/>
                <a:ea typeface="楷体" panose="02010609060101010101" charset="-122"/>
              </a:rPr>
              <a:t>什么原因导致了百家争鸣的产生？</a:t>
            </a:r>
            <a:endParaRPr lang="zh-CN" altLang="en-US" sz="3600" b="1">
              <a:latin typeface="楷体" panose="02010609060101010101" charset="-122"/>
              <a:ea typeface="楷体" panose="02010609060101010101" charset="-122"/>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strips(upRight)">
                                      <p:cBhvr>
                                        <p:cTn id="7" dur="500"/>
                                        <p:tgtEl>
                                          <p:spTgt spid="23555"/>
                                        </p:tgtEl>
                                      </p:cBhvr>
                                    </p:animEffect>
                                  </p:childTnLst>
                                </p:cTn>
                              </p:par>
                            </p:childTnLst>
                          </p:cTn>
                        </p:par>
                        <p:par>
                          <p:cTn id="8" fill="hold">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23556"/>
                                        </p:tgtEl>
                                        <p:attrNameLst>
                                          <p:attrName>style.visibility</p:attrName>
                                        </p:attrNameLst>
                                      </p:cBhvr>
                                      <p:to>
                                        <p:strVal val="visible"/>
                                      </p:to>
                                    </p:set>
                                    <p:anim calcmode="lin" valueType="num">
                                      <p:cBhvr>
                                        <p:cTn id="11" dur="500" fill="hold"/>
                                        <p:tgtEl>
                                          <p:spTgt spid="23556"/>
                                        </p:tgtEl>
                                        <p:attrNameLst>
                                          <p:attrName>ppt_x</p:attrName>
                                        </p:attrNameLst>
                                      </p:cBhvr>
                                      <p:tavLst>
                                        <p:tav tm="0">
                                          <p:val>
                                            <p:strVal val="#ppt_x-#ppt_w/2"/>
                                          </p:val>
                                        </p:tav>
                                        <p:tav tm="100000">
                                          <p:val>
                                            <p:strVal val="#ppt_x"/>
                                          </p:val>
                                        </p:tav>
                                      </p:tavLst>
                                    </p:anim>
                                    <p:anim calcmode="lin" valueType="num">
                                      <p:cBhvr>
                                        <p:cTn id="12" dur="500" fill="hold"/>
                                        <p:tgtEl>
                                          <p:spTgt spid="23556"/>
                                        </p:tgtEl>
                                        <p:attrNameLst>
                                          <p:attrName>ppt_y</p:attrName>
                                        </p:attrNameLst>
                                      </p:cBhvr>
                                      <p:tavLst>
                                        <p:tav tm="0">
                                          <p:val>
                                            <p:strVal val="#ppt_y"/>
                                          </p:val>
                                        </p:tav>
                                        <p:tav tm="100000">
                                          <p:val>
                                            <p:strVal val="#ppt_y"/>
                                          </p:val>
                                        </p:tav>
                                      </p:tavLst>
                                    </p:anim>
                                    <p:anim calcmode="lin" valueType="num">
                                      <p:cBhvr>
                                        <p:cTn id="13" dur="500" fill="hold"/>
                                        <p:tgtEl>
                                          <p:spTgt spid="23556"/>
                                        </p:tgtEl>
                                        <p:attrNameLst>
                                          <p:attrName>ppt_w</p:attrName>
                                        </p:attrNameLst>
                                      </p:cBhvr>
                                      <p:tavLst>
                                        <p:tav tm="0">
                                          <p:val>
                                            <p:fltVal val="0"/>
                                          </p:val>
                                        </p:tav>
                                        <p:tav tm="100000">
                                          <p:val>
                                            <p:strVal val="#ppt_w"/>
                                          </p:val>
                                        </p:tav>
                                      </p:tavLst>
                                    </p:anim>
                                    <p:anim calcmode="lin" valueType="num">
                                      <p:cBhvr>
                                        <p:cTn id="14" dur="500" fill="hold"/>
                                        <p:tgtEl>
                                          <p:spTgt spid="23556"/>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23" presetClass="entr" presetSubtype="16" fill="hold" nodeType="afterEffect">
                                  <p:stCondLst>
                                    <p:cond delay="0"/>
                                  </p:stCondLst>
                                  <p:childTnLst>
                                    <p:set>
                                      <p:cBhvr>
                                        <p:cTn id="17" dur="1" fill="hold">
                                          <p:stCondLst>
                                            <p:cond delay="0"/>
                                          </p:stCondLst>
                                        </p:cTn>
                                        <p:tgtEl>
                                          <p:spTgt spid="23557"/>
                                        </p:tgtEl>
                                        <p:attrNameLst>
                                          <p:attrName>style.visibility</p:attrName>
                                        </p:attrNameLst>
                                      </p:cBhvr>
                                      <p:to>
                                        <p:strVal val="visible"/>
                                      </p:to>
                                    </p:set>
                                    <p:anim calcmode="lin" valueType="num">
                                      <p:cBhvr>
                                        <p:cTn id="18" dur="500" fill="hold"/>
                                        <p:tgtEl>
                                          <p:spTgt spid="23557"/>
                                        </p:tgtEl>
                                        <p:attrNameLst>
                                          <p:attrName>ppt_w</p:attrName>
                                        </p:attrNameLst>
                                      </p:cBhvr>
                                      <p:tavLst>
                                        <p:tav tm="0">
                                          <p:val>
                                            <p:fltVal val="0"/>
                                          </p:val>
                                        </p:tav>
                                        <p:tav tm="100000">
                                          <p:val>
                                            <p:strVal val="#ppt_w"/>
                                          </p:val>
                                        </p:tav>
                                      </p:tavLst>
                                    </p:anim>
                                    <p:anim calcmode="lin" valueType="num">
                                      <p:cBhvr>
                                        <p:cTn id="19" dur="500" fill="hold"/>
                                        <p:tgtEl>
                                          <p:spTgt spid="2355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23558"/>
                                        </p:tgtEl>
                                        <p:attrNameLst>
                                          <p:attrName>style.visibility</p:attrName>
                                        </p:attrNameLst>
                                      </p:cBhvr>
                                      <p:to>
                                        <p:strVal val="visible"/>
                                      </p:to>
                                    </p:set>
                                    <p:anim calcmode="lin" valueType="num">
                                      <p:cBhvr>
                                        <p:cTn id="23" dur="500" fill="hold"/>
                                        <p:tgtEl>
                                          <p:spTgt spid="2355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3558"/>
                                        </p:tgtEl>
                                        <p:attrNameLst>
                                          <p:attrName>ppt_y</p:attrName>
                                        </p:attrNameLst>
                                      </p:cBhvr>
                                      <p:tavLst>
                                        <p:tav tm="0">
                                          <p:val>
                                            <p:strVal val="#ppt_y"/>
                                          </p:val>
                                        </p:tav>
                                        <p:tav tm="100000">
                                          <p:val>
                                            <p:strVal val="#ppt_y"/>
                                          </p:val>
                                        </p:tav>
                                      </p:tavLst>
                                    </p:anim>
                                    <p:anim calcmode="lin" valueType="num">
                                      <p:cBhvr>
                                        <p:cTn id="25" dur="500" fill="hold"/>
                                        <p:tgtEl>
                                          <p:spTgt spid="2355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355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p:tgtEl>
                                          <p:spTgt spid="23558"/>
                                        </p:tgtEl>
                                      </p:cBhvr>
                                    </p:animEffect>
                                  </p:childTnLst>
                                </p:cTn>
                              </p:par>
                            </p:childTnLst>
                          </p:cTn>
                        </p:par>
                        <p:par>
                          <p:cTn id="28" fill="hold">
                            <p:stCondLst>
                              <p:cond delay="2349"/>
                            </p:stCondLst>
                            <p:childTnLst>
                              <p:par>
                                <p:cTn id="29" presetID="20" presetClass="entr" presetSubtype="0" fill="hold" grpId="0" nodeType="afterEffect">
                                  <p:stCondLst>
                                    <p:cond delay="0"/>
                                  </p:stCondLst>
                                  <p:childTnLst>
                                    <p:set>
                                      <p:cBhvr>
                                        <p:cTn id="30" dur="1" fill="hold">
                                          <p:stCondLst>
                                            <p:cond delay="0"/>
                                          </p:stCondLst>
                                        </p:cTn>
                                        <p:tgtEl>
                                          <p:spTgt spid="23559"/>
                                        </p:tgtEl>
                                        <p:attrNameLst>
                                          <p:attrName>style.visibility</p:attrName>
                                        </p:attrNameLst>
                                      </p:cBhvr>
                                      <p:to>
                                        <p:strVal val="visible"/>
                                      </p:to>
                                    </p:set>
                                    <p:animEffect transition="in" filter="wedge">
                                      <p:cBhvr>
                                        <p:cTn id="31" dur="2000"/>
                                        <p:tgtEl>
                                          <p:spTgt spid="23559"/>
                                        </p:tgtEl>
                                      </p:cBhvr>
                                    </p:animEffect>
                                  </p:childTnLst>
                                </p:cTn>
                              </p:par>
                            </p:childTnLst>
                          </p:cTn>
                        </p:par>
                        <p:par>
                          <p:cTn id="32" fill="hold">
                            <p:stCondLst>
                              <p:cond delay="4349"/>
                            </p:stCondLst>
                            <p:childTnLst>
                              <p:par>
                                <p:cTn id="33" presetID="12" presetClass="entr" presetSubtype="8" fill="hold" nodeType="afterEffect">
                                  <p:stCondLst>
                                    <p:cond delay="0"/>
                                  </p:stCondLst>
                                  <p:childTnLst>
                                    <p:set>
                                      <p:cBhvr>
                                        <p:cTn id="34" dur="1" fill="hold">
                                          <p:stCondLst>
                                            <p:cond delay="0"/>
                                          </p:stCondLst>
                                        </p:cTn>
                                        <p:tgtEl>
                                          <p:spTgt spid="23562"/>
                                        </p:tgtEl>
                                        <p:attrNameLst>
                                          <p:attrName>style.visibility</p:attrName>
                                        </p:attrNameLst>
                                      </p:cBhvr>
                                      <p:to>
                                        <p:strVal val="visible"/>
                                      </p:to>
                                    </p:set>
                                    <p:animEffect>
                                      <p:cBhvr>
                                        <p:cTn id="35" dur="500"/>
                                        <p:tgtEl>
                                          <p:spTgt spid="23562"/>
                                        </p:tgtEl>
                                      </p:cBhvr>
                                    </p:animEffect>
                                  </p:childTnLst>
                                </p:cTn>
                              </p:par>
                            </p:childTnLst>
                          </p:cTn>
                        </p:par>
                        <p:par>
                          <p:cTn id="36" fill="hold">
                            <p:stCondLst>
                              <p:cond delay="4849"/>
                            </p:stCondLst>
                            <p:childTnLst>
                              <p:par>
                                <p:cTn id="37" presetID="27" presetClass="entr" presetSubtype="0" fill="hold" grpId="0" nodeType="afterEffect">
                                  <p:stCondLst>
                                    <p:cond delay="0"/>
                                  </p:stCondLst>
                                  <p:iterate type="lt">
                                    <p:tmPct val="50000"/>
                                  </p:iterate>
                                  <p:childTnLst>
                                    <p:set>
                                      <p:cBhvr>
                                        <p:cTn id="38" dur="1" fill="hold">
                                          <p:stCondLst>
                                            <p:cond delay="0"/>
                                          </p:stCondLst>
                                        </p:cTn>
                                        <p:tgtEl>
                                          <p:spTgt spid="23565"/>
                                        </p:tgtEl>
                                        <p:attrNameLst>
                                          <p:attrName>style.visibility</p:attrName>
                                        </p:attrNameLst>
                                      </p:cBhvr>
                                      <p:to>
                                        <p:strVal val="visible"/>
                                      </p:to>
                                    </p:set>
                                    <p:anim calcmode="fmla" valueType="clr">
                                      <p:cBhvr override="childStyle">
                                        <p:cTn id="39" dur="80"/>
                                        <p:tgtEl>
                                          <p:spTgt spid="23565"/>
                                        </p:tgtEl>
                                        <p:attrNameLst>
                                          <p:attrName>style.color</p:attrName>
                                        </p:attrNameLst>
                                      </p:cBhvr>
                                      <p:tavLst>
                                        <p:tav tm="0">
                                          <p:val>
                                            <p:clrVal>
                                              <a:schemeClr val="accent1"/>
                                            </p:clrVal>
                                          </p:val>
                                        </p:tav>
                                        <p:tav tm="50000">
                                          <p:val>
                                            <p:clrVal>
                                              <a:schemeClr val="accent1"/>
                                            </p:clrVal>
                                          </p:val>
                                        </p:tav>
                                      </p:tavLst>
                                    </p:anim>
                                    <p:anim calcmode="fmla" valueType="clr">
                                      <p:cBhvr>
                                        <p:cTn id="40" dur="80"/>
                                        <p:tgtEl>
                                          <p:spTgt spid="23565"/>
                                        </p:tgtEl>
                                        <p:attrNameLst>
                                          <p:attrName>fillcolor</p:attrName>
                                        </p:attrNameLst>
                                      </p:cBhvr>
                                      <p:tavLst>
                                        <p:tav tm="0">
                                          <p:val>
                                            <p:clrVal>
                                              <a:schemeClr val="accent1"/>
                                            </p:clrVal>
                                          </p:val>
                                        </p:tav>
                                        <p:tav tm="50000">
                                          <p:val>
                                            <p:clrVal>
                                              <a:schemeClr val="accent1"/>
                                            </p:clrVal>
                                          </p:val>
                                        </p:tav>
                                      </p:tavLst>
                                    </p:anim>
                                    <p:set>
                                      <p:cBhvr>
                                        <p:cTn id="41" dur="80"/>
                                        <p:tgtEl>
                                          <p:spTgt spid="23565"/>
                                        </p:tgtEl>
                                        <p:attrNameLst>
                                          <p:attrName>fill.type</p:attrName>
                                        </p:attrNameLst>
                                      </p:cBhvr>
                                      <p:to>
                                        <p:strVal val="solid"/>
                                      </p:to>
                                    </p:set>
                                  </p:childTnLst>
                                </p:cTn>
                              </p:par>
                            </p:childTnLst>
                          </p:cTn>
                        </p:par>
                        <p:par>
                          <p:cTn id="42" fill="hold">
                            <p:stCondLst>
                              <p:cond delay="5050"/>
                            </p:stCondLst>
                            <p:childTnLst>
                              <p:par>
                                <p:cTn id="43" presetID="12" presetClass="entr" presetSubtype="8" fill="hold" nodeType="afterEffect">
                                  <p:stCondLst>
                                    <p:cond delay="0"/>
                                  </p:stCondLst>
                                  <p:childTnLst>
                                    <p:set>
                                      <p:cBhvr>
                                        <p:cTn id="44" dur="1" fill="hold">
                                          <p:stCondLst>
                                            <p:cond delay="0"/>
                                          </p:stCondLst>
                                        </p:cTn>
                                        <p:tgtEl>
                                          <p:spTgt spid="23566"/>
                                        </p:tgtEl>
                                        <p:attrNameLst>
                                          <p:attrName>style.visibility</p:attrName>
                                        </p:attrNameLst>
                                      </p:cBhvr>
                                      <p:to>
                                        <p:strVal val="visible"/>
                                      </p:to>
                                    </p:set>
                                    <p:animEffect>
                                      <p:cBhvr>
                                        <p:cTn id="45" dur="500"/>
                                        <p:tgtEl>
                                          <p:spTgt spid="23566"/>
                                        </p:tgtEl>
                                      </p:cBhvr>
                                    </p:animEffect>
                                  </p:childTnLst>
                                </p:cTn>
                              </p:par>
                            </p:childTnLst>
                          </p:cTn>
                        </p:par>
                        <p:par>
                          <p:cTn id="46" fill="hold">
                            <p:stCondLst>
                              <p:cond delay="5550"/>
                            </p:stCondLst>
                            <p:childTnLst>
                              <p:par>
                                <p:cTn id="47" presetID="27" presetClass="entr" presetSubtype="0" fill="hold" grpId="0" nodeType="afterEffect">
                                  <p:stCondLst>
                                    <p:cond delay="0"/>
                                  </p:stCondLst>
                                  <p:iterate type="lt">
                                    <p:tmPct val="50000"/>
                                  </p:iterate>
                                  <p:childTnLst>
                                    <p:set>
                                      <p:cBhvr>
                                        <p:cTn id="48" dur="1" fill="hold">
                                          <p:stCondLst>
                                            <p:cond delay="0"/>
                                          </p:stCondLst>
                                        </p:cTn>
                                        <p:tgtEl>
                                          <p:spTgt spid="23575"/>
                                        </p:tgtEl>
                                        <p:attrNameLst>
                                          <p:attrName>style.visibility</p:attrName>
                                        </p:attrNameLst>
                                      </p:cBhvr>
                                      <p:to>
                                        <p:strVal val="visible"/>
                                      </p:to>
                                    </p:set>
                                    <p:anim calcmode="fmla" valueType="clr">
                                      <p:cBhvr override="childStyle">
                                        <p:cTn id="49" dur="80"/>
                                        <p:tgtEl>
                                          <p:spTgt spid="23575"/>
                                        </p:tgtEl>
                                        <p:attrNameLst>
                                          <p:attrName>style.color</p:attrName>
                                        </p:attrNameLst>
                                      </p:cBhvr>
                                      <p:tavLst>
                                        <p:tav tm="0">
                                          <p:val>
                                            <p:clrVal>
                                              <a:schemeClr val="accent1"/>
                                            </p:clrVal>
                                          </p:val>
                                        </p:tav>
                                        <p:tav tm="50000">
                                          <p:val>
                                            <p:clrVal>
                                              <a:schemeClr val="accent1"/>
                                            </p:clrVal>
                                          </p:val>
                                        </p:tav>
                                      </p:tavLst>
                                    </p:anim>
                                    <p:anim calcmode="fmla" valueType="clr">
                                      <p:cBhvr>
                                        <p:cTn id="50" dur="80"/>
                                        <p:tgtEl>
                                          <p:spTgt spid="23575"/>
                                        </p:tgtEl>
                                        <p:attrNameLst>
                                          <p:attrName>fillcolor</p:attrName>
                                        </p:attrNameLst>
                                      </p:cBhvr>
                                      <p:tavLst>
                                        <p:tav tm="0">
                                          <p:val>
                                            <p:clrVal>
                                              <a:schemeClr val="accent1"/>
                                            </p:clrVal>
                                          </p:val>
                                        </p:tav>
                                        <p:tav tm="50000">
                                          <p:val>
                                            <p:clrVal>
                                              <a:schemeClr val="accent1"/>
                                            </p:clrVal>
                                          </p:val>
                                        </p:tav>
                                      </p:tavLst>
                                    </p:anim>
                                    <p:set>
                                      <p:cBhvr>
                                        <p:cTn id="51" dur="80"/>
                                        <p:tgtEl>
                                          <p:spTgt spid="23575"/>
                                        </p:tgtEl>
                                        <p:attrNameLst>
                                          <p:attrName>fill.type</p:attrName>
                                        </p:attrNameLst>
                                      </p:cBhvr>
                                      <p:to>
                                        <p:strVal val="solid"/>
                                      </p:to>
                                    </p:set>
                                  </p:childTnLst>
                                </p:cTn>
                              </p:par>
                            </p:childTnLst>
                          </p:cTn>
                        </p:par>
                        <p:par>
                          <p:cTn id="52" fill="hold">
                            <p:stCondLst>
                              <p:cond delay="5750"/>
                            </p:stCondLst>
                            <p:childTnLst>
                              <p:par>
                                <p:cTn id="53" presetID="12" presetClass="entr" presetSubtype="8" fill="hold" nodeType="afterEffect">
                                  <p:stCondLst>
                                    <p:cond delay="0"/>
                                  </p:stCondLst>
                                  <p:childTnLst>
                                    <p:set>
                                      <p:cBhvr>
                                        <p:cTn id="54" dur="1" fill="hold">
                                          <p:stCondLst>
                                            <p:cond delay="0"/>
                                          </p:stCondLst>
                                        </p:cTn>
                                        <p:tgtEl>
                                          <p:spTgt spid="23569"/>
                                        </p:tgtEl>
                                        <p:attrNameLst>
                                          <p:attrName>style.visibility</p:attrName>
                                        </p:attrNameLst>
                                      </p:cBhvr>
                                      <p:to>
                                        <p:strVal val="visible"/>
                                      </p:to>
                                    </p:set>
                                    <p:animEffect>
                                      <p:cBhvr>
                                        <p:cTn id="55" dur="500"/>
                                        <p:tgtEl>
                                          <p:spTgt spid="23569"/>
                                        </p:tgtEl>
                                      </p:cBhvr>
                                    </p:animEffect>
                                  </p:childTnLst>
                                </p:cTn>
                              </p:par>
                            </p:childTnLst>
                          </p:cTn>
                        </p:par>
                        <p:par>
                          <p:cTn id="56" fill="hold">
                            <p:stCondLst>
                              <p:cond delay="6250"/>
                            </p:stCondLst>
                            <p:childTnLst>
                              <p:par>
                                <p:cTn id="57" presetID="27" presetClass="entr" presetSubtype="0" fill="hold" grpId="0" nodeType="afterEffect">
                                  <p:stCondLst>
                                    <p:cond delay="0"/>
                                  </p:stCondLst>
                                  <p:iterate type="lt">
                                    <p:tmPct val="50000"/>
                                  </p:iterate>
                                  <p:childTnLst>
                                    <p:set>
                                      <p:cBhvr>
                                        <p:cTn id="58" dur="1" fill="hold">
                                          <p:stCondLst>
                                            <p:cond delay="0"/>
                                          </p:stCondLst>
                                        </p:cTn>
                                        <p:tgtEl>
                                          <p:spTgt spid="23576"/>
                                        </p:tgtEl>
                                        <p:attrNameLst>
                                          <p:attrName>style.visibility</p:attrName>
                                        </p:attrNameLst>
                                      </p:cBhvr>
                                      <p:to>
                                        <p:strVal val="visible"/>
                                      </p:to>
                                    </p:set>
                                    <p:anim calcmode="fmla" valueType="clr">
                                      <p:cBhvr override="childStyle">
                                        <p:cTn id="59" dur="80"/>
                                        <p:tgtEl>
                                          <p:spTgt spid="23576"/>
                                        </p:tgtEl>
                                        <p:attrNameLst>
                                          <p:attrName>style.color</p:attrName>
                                        </p:attrNameLst>
                                      </p:cBhvr>
                                      <p:tavLst>
                                        <p:tav tm="0">
                                          <p:val>
                                            <p:clrVal>
                                              <a:schemeClr val="accent1"/>
                                            </p:clrVal>
                                          </p:val>
                                        </p:tav>
                                        <p:tav tm="50000">
                                          <p:val>
                                            <p:clrVal>
                                              <a:schemeClr val="accent1"/>
                                            </p:clrVal>
                                          </p:val>
                                        </p:tav>
                                      </p:tavLst>
                                    </p:anim>
                                    <p:anim calcmode="fmla" valueType="clr">
                                      <p:cBhvr>
                                        <p:cTn id="60" dur="80"/>
                                        <p:tgtEl>
                                          <p:spTgt spid="23576"/>
                                        </p:tgtEl>
                                        <p:attrNameLst>
                                          <p:attrName>fillcolor</p:attrName>
                                        </p:attrNameLst>
                                      </p:cBhvr>
                                      <p:tavLst>
                                        <p:tav tm="0">
                                          <p:val>
                                            <p:clrVal>
                                              <a:schemeClr val="accent1"/>
                                            </p:clrVal>
                                          </p:val>
                                        </p:tav>
                                        <p:tav tm="50000">
                                          <p:val>
                                            <p:clrVal>
                                              <a:schemeClr val="accent1"/>
                                            </p:clrVal>
                                          </p:val>
                                        </p:tav>
                                      </p:tavLst>
                                    </p:anim>
                                    <p:set>
                                      <p:cBhvr>
                                        <p:cTn id="61" dur="80"/>
                                        <p:tgtEl>
                                          <p:spTgt spid="23576"/>
                                        </p:tgtEl>
                                        <p:attrNameLst>
                                          <p:attrName>fill.type</p:attrName>
                                        </p:attrNameLst>
                                      </p:cBhvr>
                                      <p:to>
                                        <p:strVal val="solid"/>
                                      </p:to>
                                    </p:set>
                                  </p:childTnLst>
                                </p:cTn>
                              </p:par>
                            </p:childTnLst>
                          </p:cTn>
                        </p:par>
                        <p:par>
                          <p:cTn id="62" fill="hold">
                            <p:stCondLst>
                              <p:cond delay="6449"/>
                            </p:stCondLst>
                            <p:childTnLst>
                              <p:par>
                                <p:cTn id="63" presetID="12" presetClass="entr" presetSubtype="8" fill="hold" nodeType="afterEffect">
                                  <p:stCondLst>
                                    <p:cond delay="0"/>
                                  </p:stCondLst>
                                  <p:childTnLst>
                                    <p:set>
                                      <p:cBhvr>
                                        <p:cTn id="64" dur="1" fill="hold">
                                          <p:stCondLst>
                                            <p:cond delay="0"/>
                                          </p:stCondLst>
                                        </p:cTn>
                                        <p:tgtEl>
                                          <p:spTgt spid="23572"/>
                                        </p:tgtEl>
                                        <p:attrNameLst>
                                          <p:attrName>style.visibility</p:attrName>
                                        </p:attrNameLst>
                                      </p:cBhvr>
                                      <p:to>
                                        <p:strVal val="visible"/>
                                      </p:to>
                                    </p:set>
                                    <p:animEffect>
                                      <p:cBhvr>
                                        <p:cTn id="65" dur="500"/>
                                        <p:tgtEl>
                                          <p:spTgt spid="23572"/>
                                        </p:tgtEl>
                                      </p:cBhvr>
                                    </p:animEffect>
                                  </p:childTnLst>
                                </p:cTn>
                              </p:par>
                              <p:par>
                                <p:cTn id="66" presetID="27" presetClass="entr" presetSubtype="0" fill="hold" grpId="0" nodeType="withEffect">
                                  <p:stCondLst>
                                    <p:cond delay="0"/>
                                  </p:stCondLst>
                                  <p:iterate type="lt">
                                    <p:tmPct val="50000"/>
                                  </p:iterate>
                                  <p:childTnLst>
                                    <p:set>
                                      <p:cBhvr>
                                        <p:cTn id="67" dur="1" fill="hold">
                                          <p:stCondLst>
                                            <p:cond delay="0"/>
                                          </p:stCondLst>
                                        </p:cTn>
                                        <p:tgtEl>
                                          <p:spTgt spid="23577"/>
                                        </p:tgtEl>
                                        <p:attrNameLst>
                                          <p:attrName>style.visibility</p:attrName>
                                        </p:attrNameLst>
                                      </p:cBhvr>
                                      <p:to>
                                        <p:strVal val="visible"/>
                                      </p:to>
                                    </p:set>
                                    <p:anim calcmode="fmla" valueType="clr">
                                      <p:cBhvr override="childStyle">
                                        <p:cTn id="68" dur="80"/>
                                        <p:tgtEl>
                                          <p:spTgt spid="23577"/>
                                        </p:tgtEl>
                                        <p:attrNameLst>
                                          <p:attrName>style.color</p:attrName>
                                        </p:attrNameLst>
                                      </p:cBhvr>
                                      <p:tavLst>
                                        <p:tav tm="0">
                                          <p:val>
                                            <p:clrVal>
                                              <a:schemeClr val="accent1"/>
                                            </p:clrVal>
                                          </p:val>
                                        </p:tav>
                                        <p:tav tm="50000">
                                          <p:val>
                                            <p:clrVal>
                                              <a:schemeClr val="accent1"/>
                                            </p:clrVal>
                                          </p:val>
                                        </p:tav>
                                      </p:tavLst>
                                    </p:anim>
                                    <p:anim calcmode="fmla" valueType="clr">
                                      <p:cBhvr>
                                        <p:cTn id="69" dur="80"/>
                                        <p:tgtEl>
                                          <p:spTgt spid="23577"/>
                                        </p:tgtEl>
                                        <p:attrNameLst>
                                          <p:attrName>fillcolor</p:attrName>
                                        </p:attrNameLst>
                                      </p:cBhvr>
                                      <p:tavLst>
                                        <p:tav tm="0">
                                          <p:val>
                                            <p:clrVal>
                                              <a:schemeClr val="accent1"/>
                                            </p:clrVal>
                                          </p:val>
                                        </p:tav>
                                        <p:tav tm="50000">
                                          <p:val>
                                            <p:clrVal>
                                              <a:schemeClr val="accent1"/>
                                            </p:clrVal>
                                          </p:val>
                                        </p:tav>
                                      </p:tavLst>
                                    </p:anim>
                                    <p:set>
                                      <p:cBhvr>
                                        <p:cTn id="70" dur="80"/>
                                        <p:tgtEl>
                                          <p:spTgt spid="23577"/>
                                        </p:tgtEl>
                                        <p:attrNameLst>
                                          <p:attrName>fill.type</p:attrName>
                                        </p:attrNameLst>
                                      </p:cBhvr>
                                      <p:to>
                                        <p:strVal val="solid"/>
                                      </p:to>
                                    </p:set>
                                  </p:childTnLst>
                                </p:cTn>
                              </p:par>
                            </p:childTnLst>
                          </p:cTn>
                        </p:par>
                      </p:childTnLst>
                    </p:cTn>
                  </p:par>
                  <p:par>
                    <p:cTn id="71" fill="hold">
                      <p:stCondLst>
                        <p:cond delay="indefinite"/>
                      </p:stCondLst>
                      <p:childTnLst>
                        <p:par>
                          <p:cTn id="72" fill="hold">
                            <p:stCondLst>
                              <p:cond delay="0"/>
                            </p:stCondLst>
                            <p:childTnLst>
                              <p:par>
                                <p:cTn id="73" presetID="49" presetClass="entr" presetSubtype="0" decel="100000" fill="hold" grpId="0" nodeType="clickEffect">
                                  <p:stCondLst>
                                    <p:cond delay="0"/>
                                  </p:stCondLst>
                                  <p:childTnLst>
                                    <p:set>
                                      <p:cBhvr>
                                        <p:cTn id="74" dur="1" fill="hold">
                                          <p:stCondLst>
                                            <p:cond delay="0"/>
                                          </p:stCondLst>
                                        </p:cTn>
                                        <p:tgtEl>
                                          <p:spTgt spid="23578"/>
                                        </p:tgtEl>
                                        <p:attrNameLst>
                                          <p:attrName>style.visibility</p:attrName>
                                        </p:attrNameLst>
                                      </p:cBhvr>
                                      <p:to>
                                        <p:strVal val="visible"/>
                                      </p:to>
                                    </p:set>
                                    <p:anim calcmode="lin" valueType="num">
                                      <p:cBhvr>
                                        <p:cTn id="75" dur="500" fill="hold"/>
                                        <p:tgtEl>
                                          <p:spTgt spid="23578"/>
                                        </p:tgtEl>
                                        <p:attrNameLst>
                                          <p:attrName>ppt_w</p:attrName>
                                        </p:attrNameLst>
                                      </p:cBhvr>
                                      <p:tavLst>
                                        <p:tav tm="0">
                                          <p:val>
                                            <p:fltVal val="0"/>
                                          </p:val>
                                        </p:tav>
                                        <p:tav tm="100000">
                                          <p:val>
                                            <p:strVal val="#ppt_w"/>
                                          </p:val>
                                        </p:tav>
                                      </p:tavLst>
                                    </p:anim>
                                    <p:anim calcmode="lin" valueType="num">
                                      <p:cBhvr>
                                        <p:cTn id="76" dur="500" fill="hold"/>
                                        <p:tgtEl>
                                          <p:spTgt spid="23578"/>
                                        </p:tgtEl>
                                        <p:attrNameLst>
                                          <p:attrName>ppt_h</p:attrName>
                                        </p:attrNameLst>
                                      </p:cBhvr>
                                      <p:tavLst>
                                        <p:tav tm="0">
                                          <p:val>
                                            <p:fltVal val="0"/>
                                          </p:val>
                                        </p:tav>
                                        <p:tav tm="100000">
                                          <p:val>
                                            <p:strVal val="#ppt_h"/>
                                          </p:val>
                                        </p:tav>
                                      </p:tavLst>
                                    </p:anim>
                                    <p:anim calcmode="lin" valueType="num">
                                      <p:cBhvr>
                                        <p:cTn id="77" dur="500" fill="hold"/>
                                        <p:tgtEl>
                                          <p:spTgt spid="23578"/>
                                        </p:tgtEl>
                                        <p:attrNameLst>
                                          <p:attrName>style.rotation</p:attrName>
                                        </p:attrNameLst>
                                      </p:cBhvr>
                                      <p:tavLst>
                                        <p:tav tm="0">
                                          <p:val>
                                            <p:fltVal val="360"/>
                                          </p:val>
                                        </p:tav>
                                        <p:tav tm="100000">
                                          <p:val>
                                            <p:fltVal val="0"/>
                                          </p:val>
                                        </p:tav>
                                      </p:tavLst>
                                    </p:anim>
                                    <p:animEffect>
                                      <p:cBhvr>
                                        <p:cTn id="78" dur="500"/>
                                        <p:tgtEl>
                                          <p:spTgt spid="23578"/>
                                        </p:tgtEl>
                                      </p:cBhvr>
                                    </p:animEffect>
                                  </p:childTnLst>
                                </p:cTn>
                              </p:par>
                            </p:childTnLst>
                          </p:cTn>
                        </p:par>
                      </p:childTnLst>
                    </p:cTn>
                  </p:par>
                  <p:par>
                    <p:cTn id="79" fill="hold">
                      <p:stCondLst>
                        <p:cond delay="indefinite"/>
                      </p:stCondLst>
                      <p:childTnLst>
                        <p:par>
                          <p:cTn id="80" fill="hold">
                            <p:stCondLst>
                              <p:cond delay="0"/>
                            </p:stCondLst>
                            <p:childTnLst>
                              <p:par>
                                <p:cTn id="81" presetID="49" presetClass="entr" presetSubtype="0" decel="100000" fill="hold" grpId="0" nodeType="clickEffect">
                                  <p:stCondLst>
                                    <p:cond delay="0"/>
                                  </p:stCondLst>
                                  <p:childTnLst>
                                    <p:set>
                                      <p:cBhvr>
                                        <p:cTn id="82" dur="1" fill="hold">
                                          <p:stCondLst>
                                            <p:cond delay="0"/>
                                          </p:stCondLst>
                                        </p:cTn>
                                        <p:tgtEl>
                                          <p:spTgt spid="23579"/>
                                        </p:tgtEl>
                                        <p:attrNameLst>
                                          <p:attrName>style.visibility</p:attrName>
                                        </p:attrNameLst>
                                      </p:cBhvr>
                                      <p:to>
                                        <p:strVal val="visible"/>
                                      </p:to>
                                    </p:set>
                                    <p:anim calcmode="lin" valueType="num">
                                      <p:cBhvr>
                                        <p:cTn id="83" dur="500" fill="hold"/>
                                        <p:tgtEl>
                                          <p:spTgt spid="23579"/>
                                        </p:tgtEl>
                                        <p:attrNameLst>
                                          <p:attrName>ppt_w</p:attrName>
                                        </p:attrNameLst>
                                      </p:cBhvr>
                                      <p:tavLst>
                                        <p:tav tm="0">
                                          <p:val>
                                            <p:fltVal val="0"/>
                                          </p:val>
                                        </p:tav>
                                        <p:tav tm="100000">
                                          <p:val>
                                            <p:strVal val="#ppt_w"/>
                                          </p:val>
                                        </p:tav>
                                      </p:tavLst>
                                    </p:anim>
                                    <p:anim calcmode="lin" valueType="num">
                                      <p:cBhvr>
                                        <p:cTn id="84" dur="500" fill="hold"/>
                                        <p:tgtEl>
                                          <p:spTgt spid="23579"/>
                                        </p:tgtEl>
                                        <p:attrNameLst>
                                          <p:attrName>ppt_h</p:attrName>
                                        </p:attrNameLst>
                                      </p:cBhvr>
                                      <p:tavLst>
                                        <p:tav tm="0">
                                          <p:val>
                                            <p:fltVal val="0"/>
                                          </p:val>
                                        </p:tav>
                                        <p:tav tm="100000">
                                          <p:val>
                                            <p:strVal val="#ppt_h"/>
                                          </p:val>
                                        </p:tav>
                                      </p:tavLst>
                                    </p:anim>
                                    <p:anim calcmode="lin" valueType="num">
                                      <p:cBhvr>
                                        <p:cTn id="85" dur="500" fill="hold"/>
                                        <p:tgtEl>
                                          <p:spTgt spid="23579"/>
                                        </p:tgtEl>
                                        <p:attrNameLst>
                                          <p:attrName>style.rotation</p:attrName>
                                        </p:attrNameLst>
                                      </p:cBhvr>
                                      <p:tavLst>
                                        <p:tav tm="0">
                                          <p:val>
                                            <p:fltVal val="360"/>
                                          </p:val>
                                        </p:tav>
                                        <p:tav tm="100000">
                                          <p:val>
                                            <p:fltVal val="0"/>
                                          </p:val>
                                        </p:tav>
                                      </p:tavLst>
                                    </p:anim>
                                    <p:animEffect>
                                      <p:cBhvr>
                                        <p:cTn id="86" dur="500"/>
                                        <p:tgtEl>
                                          <p:spTgt spid="23579"/>
                                        </p:tgtEl>
                                      </p:cBhvr>
                                    </p:animEffect>
                                  </p:childTnLst>
                                </p:cTn>
                              </p:par>
                            </p:childTnLst>
                          </p:cTn>
                        </p:par>
                      </p:childTnLst>
                    </p:cTn>
                  </p:par>
                  <p:par>
                    <p:cTn id="87" fill="hold">
                      <p:stCondLst>
                        <p:cond delay="indefinite"/>
                      </p:stCondLst>
                      <p:childTnLst>
                        <p:par>
                          <p:cTn id="88" fill="hold">
                            <p:stCondLst>
                              <p:cond delay="0"/>
                            </p:stCondLst>
                            <p:childTnLst>
                              <p:par>
                                <p:cTn id="89" presetID="49" presetClass="entr" presetSubtype="0" decel="100000" fill="hold" grpId="0" nodeType="clickEffect">
                                  <p:stCondLst>
                                    <p:cond delay="0"/>
                                  </p:stCondLst>
                                  <p:childTnLst>
                                    <p:set>
                                      <p:cBhvr>
                                        <p:cTn id="90" dur="1" fill="hold">
                                          <p:stCondLst>
                                            <p:cond delay="0"/>
                                          </p:stCondLst>
                                        </p:cTn>
                                        <p:tgtEl>
                                          <p:spTgt spid="23580"/>
                                        </p:tgtEl>
                                        <p:attrNameLst>
                                          <p:attrName>style.visibility</p:attrName>
                                        </p:attrNameLst>
                                      </p:cBhvr>
                                      <p:to>
                                        <p:strVal val="visible"/>
                                      </p:to>
                                    </p:set>
                                    <p:anim calcmode="lin" valueType="num">
                                      <p:cBhvr>
                                        <p:cTn id="91" dur="500" fill="hold"/>
                                        <p:tgtEl>
                                          <p:spTgt spid="23580"/>
                                        </p:tgtEl>
                                        <p:attrNameLst>
                                          <p:attrName>ppt_w</p:attrName>
                                        </p:attrNameLst>
                                      </p:cBhvr>
                                      <p:tavLst>
                                        <p:tav tm="0">
                                          <p:val>
                                            <p:fltVal val="0"/>
                                          </p:val>
                                        </p:tav>
                                        <p:tav tm="100000">
                                          <p:val>
                                            <p:strVal val="#ppt_w"/>
                                          </p:val>
                                        </p:tav>
                                      </p:tavLst>
                                    </p:anim>
                                    <p:anim calcmode="lin" valueType="num">
                                      <p:cBhvr>
                                        <p:cTn id="92" dur="500" fill="hold"/>
                                        <p:tgtEl>
                                          <p:spTgt spid="23580"/>
                                        </p:tgtEl>
                                        <p:attrNameLst>
                                          <p:attrName>ppt_h</p:attrName>
                                        </p:attrNameLst>
                                      </p:cBhvr>
                                      <p:tavLst>
                                        <p:tav tm="0">
                                          <p:val>
                                            <p:fltVal val="0"/>
                                          </p:val>
                                        </p:tav>
                                        <p:tav tm="100000">
                                          <p:val>
                                            <p:strVal val="#ppt_h"/>
                                          </p:val>
                                        </p:tav>
                                      </p:tavLst>
                                    </p:anim>
                                    <p:anim calcmode="lin" valueType="num">
                                      <p:cBhvr>
                                        <p:cTn id="93" dur="500" fill="hold"/>
                                        <p:tgtEl>
                                          <p:spTgt spid="23580"/>
                                        </p:tgtEl>
                                        <p:attrNameLst>
                                          <p:attrName>style.rotation</p:attrName>
                                        </p:attrNameLst>
                                      </p:cBhvr>
                                      <p:tavLst>
                                        <p:tav tm="0">
                                          <p:val>
                                            <p:fltVal val="360"/>
                                          </p:val>
                                        </p:tav>
                                        <p:tav tm="100000">
                                          <p:val>
                                            <p:fltVal val="0"/>
                                          </p:val>
                                        </p:tav>
                                      </p:tavLst>
                                    </p:anim>
                                    <p:animEffect>
                                      <p:cBhvr>
                                        <p:cTn id="94" dur="500"/>
                                        <p:tgtEl>
                                          <p:spTgt spid="23580"/>
                                        </p:tgtEl>
                                      </p:cBhvr>
                                    </p:animEffect>
                                  </p:childTnLst>
                                </p:cTn>
                              </p:par>
                            </p:childTnLst>
                          </p:cTn>
                        </p:par>
                      </p:childTnLst>
                    </p:cTn>
                  </p:par>
                  <p:par>
                    <p:cTn id="95" fill="hold">
                      <p:stCondLst>
                        <p:cond delay="indefinite"/>
                      </p:stCondLst>
                      <p:childTnLst>
                        <p:par>
                          <p:cTn id="96" fill="hold">
                            <p:stCondLst>
                              <p:cond delay="0"/>
                            </p:stCondLst>
                            <p:childTnLst>
                              <p:par>
                                <p:cTn id="97" presetID="49" presetClass="entr" presetSubtype="0" decel="100000" fill="hold" grpId="0" nodeType="clickEffect">
                                  <p:stCondLst>
                                    <p:cond delay="0"/>
                                  </p:stCondLst>
                                  <p:childTnLst>
                                    <p:set>
                                      <p:cBhvr>
                                        <p:cTn id="98" dur="1" fill="hold">
                                          <p:stCondLst>
                                            <p:cond delay="0"/>
                                          </p:stCondLst>
                                        </p:cTn>
                                        <p:tgtEl>
                                          <p:spTgt spid="23581"/>
                                        </p:tgtEl>
                                        <p:attrNameLst>
                                          <p:attrName>style.visibility</p:attrName>
                                        </p:attrNameLst>
                                      </p:cBhvr>
                                      <p:to>
                                        <p:strVal val="visible"/>
                                      </p:to>
                                    </p:set>
                                    <p:anim calcmode="lin" valueType="num">
                                      <p:cBhvr>
                                        <p:cTn id="99" dur="500" fill="hold"/>
                                        <p:tgtEl>
                                          <p:spTgt spid="23581"/>
                                        </p:tgtEl>
                                        <p:attrNameLst>
                                          <p:attrName>ppt_w</p:attrName>
                                        </p:attrNameLst>
                                      </p:cBhvr>
                                      <p:tavLst>
                                        <p:tav tm="0">
                                          <p:val>
                                            <p:fltVal val="0"/>
                                          </p:val>
                                        </p:tav>
                                        <p:tav tm="100000">
                                          <p:val>
                                            <p:strVal val="#ppt_w"/>
                                          </p:val>
                                        </p:tav>
                                      </p:tavLst>
                                    </p:anim>
                                    <p:anim calcmode="lin" valueType="num">
                                      <p:cBhvr>
                                        <p:cTn id="100" dur="500" fill="hold"/>
                                        <p:tgtEl>
                                          <p:spTgt spid="23581"/>
                                        </p:tgtEl>
                                        <p:attrNameLst>
                                          <p:attrName>ppt_h</p:attrName>
                                        </p:attrNameLst>
                                      </p:cBhvr>
                                      <p:tavLst>
                                        <p:tav tm="0">
                                          <p:val>
                                            <p:fltVal val="0"/>
                                          </p:val>
                                        </p:tav>
                                        <p:tav tm="100000">
                                          <p:val>
                                            <p:strVal val="#ppt_h"/>
                                          </p:val>
                                        </p:tav>
                                      </p:tavLst>
                                    </p:anim>
                                    <p:anim calcmode="lin" valueType="num">
                                      <p:cBhvr>
                                        <p:cTn id="101" dur="500" fill="hold"/>
                                        <p:tgtEl>
                                          <p:spTgt spid="23581"/>
                                        </p:tgtEl>
                                        <p:attrNameLst>
                                          <p:attrName>style.rotation</p:attrName>
                                        </p:attrNameLst>
                                      </p:cBhvr>
                                      <p:tavLst>
                                        <p:tav tm="0">
                                          <p:val>
                                            <p:fltVal val="360"/>
                                          </p:val>
                                        </p:tav>
                                        <p:tav tm="100000">
                                          <p:val>
                                            <p:fltVal val="0"/>
                                          </p:val>
                                        </p:tav>
                                      </p:tavLst>
                                    </p:anim>
                                    <p:animEffect>
                                      <p:cBhvr>
                                        <p:cTn id="102" dur="500"/>
                                        <p:tgtEl>
                                          <p:spTgt spid="2358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12">
                                            <p:txEl>
                                              <p:pRg st="0" end="0"/>
                                            </p:txEl>
                                          </p:spTgt>
                                        </p:tgtEl>
                                        <p:attrNameLst>
                                          <p:attrName>style.visibility</p:attrName>
                                        </p:attrNameLst>
                                      </p:cBhvr>
                                      <p:to>
                                        <p:strVal val="visible"/>
                                      </p:to>
                                    </p:set>
                                    <p:animEffect transition="in" filter="wipe(down)">
                                      <p:cBhvr>
                                        <p:cTn id="10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ldLvl="0" animBg="1"/>
      <p:bldP spid="23556" grpId="0" bldLvl="0" animBg="1"/>
      <p:bldP spid="23558" grpId="0" bldLvl="0" animBg="1" autoUpdateAnimBg="0"/>
      <p:bldP spid="23559" grpId="0" bldLvl="0" animBg="1" autoUpdateAnimBg="0"/>
      <p:bldP spid="23565" grpId="0" bldLvl="0" animBg="1" autoUpdateAnimBg="0"/>
      <p:bldP spid="23575" grpId="0" bldLvl="0" animBg="1" autoUpdateAnimBg="0"/>
      <p:bldP spid="23576" grpId="0" bldLvl="0" animBg="1" autoUpdateAnimBg="0"/>
      <p:bldP spid="23577" grpId="0" bldLvl="0" animBg="1" autoUpdateAnimBg="0"/>
      <p:bldP spid="23578" grpId="0" bldLvl="0" animBg="1" autoUpdateAnimBg="0"/>
      <p:bldP spid="23579" grpId="0" bldLvl="0" animBg="1" autoUpdateAnimBg="0"/>
      <p:bldP spid="23580" grpId="0" bldLvl="0" animBg="1" autoUpdateAnimBg="0"/>
      <p:bldP spid="23581" grpId="0" bldLvl="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24915" y="1029970"/>
            <a:ext cx="9778365" cy="5566410"/>
          </a:xfrm>
          <a:prstGeom prst="rect">
            <a:avLst/>
          </a:prstGeom>
        </p:spPr>
      </p:pic>
      <p:sp>
        <p:nvSpPr>
          <p:cNvPr id="6" name="文本框 5"/>
          <p:cNvSpPr txBox="1"/>
          <p:nvPr/>
        </p:nvSpPr>
        <p:spPr>
          <a:xfrm>
            <a:off x="3738880" y="219074"/>
            <a:ext cx="4267200" cy="706755"/>
          </a:xfrm>
          <a:prstGeom prst="rect">
            <a:avLst/>
          </a:prstGeom>
          <a:solidFill>
            <a:schemeClr val="accent1"/>
          </a:solidFill>
        </p:spPr>
        <p:txBody>
          <a:bodyPr wrap="none" rtlCol="0">
            <a:spAutoFit/>
          </a:bodyPr>
          <a:lstStyle/>
          <a:p>
            <a:r>
              <a:rPr lang="zh-CN" altLang="en-US" sz="4000" b="1">
                <a:solidFill>
                  <a:srgbClr val="FF0000"/>
                </a:solidFill>
              </a:rPr>
              <a:t>礼乐征伐自大夫出</a:t>
            </a:r>
            <a:endParaRPr lang="zh-CN" altLang="en-US" sz="4000" b="1">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42538" y="5736511"/>
            <a:ext cx="11191817" cy="1063093"/>
          </a:xfrm>
          <a:prstGeom prst="rect">
            <a:avLst/>
          </a:prstGeom>
          <a:solidFill>
            <a:schemeClr val="accent2">
              <a:lumMod val="20000"/>
              <a:lumOff val="80000"/>
            </a:schemeClr>
          </a:solidFill>
          <a:ln w="9525" cap="flat" cmpd="sng" algn="ctr">
            <a:noFill/>
            <a:prstDash val="solid"/>
            <a:round/>
            <a:headEnd type="none" w="med" len="med"/>
            <a:tailEnd type="none" w="med" len="med"/>
          </a:ln>
        </p:spPr>
        <p:txBody>
          <a:bodyPr vert="horz" wrap="square" lIns="109738" tIns="54869" rIns="109738" bIns="54869"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6146" name="图片 6145" descr="诸子百家"/>
          <p:cNvPicPr>
            <a:picLocks noChangeAspect="1"/>
          </p:cNvPicPr>
          <p:nvPr/>
        </p:nvPicPr>
        <p:blipFill>
          <a:blip r:embed="rId1" cstate="print">
            <a:lum bright="17999" contrast="6000"/>
          </a:blip>
          <a:srcRect t="8624" r="-702" b="26865"/>
          <a:stretch>
            <a:fillRect/>
          </a:stretch>
        </p:blipFill>
        <p:spPr>
          <a:xfrm>
            <a:off x="452613" y="4714570"/>
            <a:ext cx="12682434" cy="2148287"/>
          </a:xfrm>
          <a:prstGeom prst="rect">
            <a:avLst/>
          </a:prstGeom>
          <a:noFill/>
          <a:ln w="9525">
            <a:noFill/>
          </a:ln>
        </p:spPr>
      </p:pic>
      <p:sp>
        <p:nvSpPr>
          <p:cNvPr id="10242" name="AutoShape 2"/>
          <p:cNvSpPr>
            <a:spLocks noChangeArrowheads="1"/>
          </p:cNvSpPr>
          <p:nvPr/>
        </p:nvSpPr>
        <p:spPr bwMode="auto">
          <a:xfrm>
            <a:off x="1078276" y="231671"/>
            <a:ext cx="9807892" cy="5826056"/>
          </a:xfrm>
          <a:prstGeom prst="roundRect">
            <a:avLst>
              <a:gd name="adj" fmla="val 2713"/>
            </a:avLst>
          </a:prstGeom>
          <a:solidFill>
            <a:schemeClr val="bg1">
              <a:alpha val="70195"/>
            </a:schemeClr>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0243" name="任意多边形 86"/>
          <p:cNvSpPr/>
          <p:nvPr/>
        </p:nvSpPr>
        <p:spPr bwMode="auto">
          <a:xfrm>
            <a:off x="983017" y="382181"/>
            <a:ext cx="243863" cy="550599"/>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4" name="任意多边形 1313"/>
          <p:cNvSpPr/>
          <p:nvPr/>
        </p:nvSpPr>
        <p:spPr bwMode="auto">
          <a:xfrm>
            <a:off x="957868" y="384086"/>
            <a:ext cx="4002794" cy="430572"/>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6" name="Text Box 6"/>
          <p:cNvSpPr txBox="1">
            <a:spLocks noChangeArrowheads="1"/>
          </p:cNvSpPr>
          <p:nvPr/>
        </p:nvSpPr>
        <p:spPr bwMode="auto">
          <a:xfrm>
            <a:off x="1625826" y="393994"/>
            <a:ext cx="2949226" cy="418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60" b="1">
                <a:solidFill>
                  <a:schemeClr val="hlink"/>
                </a:solidFill>
                <a:ea typeface="微软雅黑" panose="020B0503020204020204" pitchFamily="34" charset="-122"/>
              </a:rPr>
              <a:t>特点</a:t>
            </a:r>
            <a:endParaRPr lang="zh-CN" altLang="en-US" sz="2160" b="1">
              <a:solidFill>
                <a:schemeClr val="hlink"/>
              </a:solidFill>
              <a:ea typeface="微软雅黑" panose="020B0503020204020204" pitchFamily="34" charset="-122"/>
            </a:endParaRPr>
          </a:p>
        </p:txBody>
      </p:sp>
      <p:sp>
        <p:nvSpPr>
          <p:cNvPr id="10247" name="Rectangle 7"/>
          <p:cNvSpPr>
            <a:spLocks noChangeArrowheads="1"/>
          </p:cNvSpPr>
          <p:nvPr/>
        </p:nvSpPr>
        <p:spPr bwMode="auto">
          <a:xfrm>
            <a:off x="2390950" y="1521482"/>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0248" name="Rectangle 8"/>
          <p:cNvSpPr>
            <a:spLocks noChangeArrowheads="1"/>
          </p:cNvSpPr>
          <p:nvPr/>
        </p:nvSpPr>
        <p:spPr bwMode="auto">
          <a:xfrm>
            <a:off x="2543364" y="1673896"/>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grpSp>
        <p:nvGrpSpPr>
          <p:cNvPr id="10249" name="Group 9"/>
          <p:cNvGrpSpPr/>
          <p:nvPr/>
        </p:nvGrpSpPr>
        <p:grpSpPr bwMode="auto">
          <a:xfrm>
            <a:off x="3709337" y="3144698"/>
            <a:ext cx="4298098" cy="2027117"/>
            <a:chOff x="0" y="0"/>
            <a:chExt cx="7104" cy="3347"/>
          </a:xfrm>
        </p:grpSpPr>
        <p:sp>
          <p:nvSpPr>
            <p:cNvPr id="2" name="AutoShape 10"/>
            <p:cNvSpPr>
              <a:spLocks noChangeArrowheads="1"/>
            </p:cNvSpPr>
            <p:nvPr/>
          </p:nvSpPr>
          <p:spPr bwMode="auto">
            <a:xfrm>
              <a:off x="0" y="207"/>
              <a:ext cx="7105" cy="3140"/>
            </a:xfrm>
            <a:custGeom>
              <a:avLst/>
              <a:gdLst>
                <a:gd name="T0" fmla="*/ 1168 w 21600"/>
                <a:gd name="T1" fmla="*/ 0 h 21600"/>
                <a:gd name="T2" fmla="*/ 342 w 21600"/>
                <a:gd name="T3" fmla="*/ 67 h 21600"/>
                <a:gd name="T4" fmla="*/ 0 w 21600"/>
                <a:gd name="T5" fmla="*/ 228 h 21600"/>
                <a:gd name="T6" fmla="*/ 342 w 21600"/>
                <a:gd name="T7" fmla="*/ 390 h 21600"/>
                <a:gd name="T8" fmla="*/ 1168 w 21600"/>
                <a:gd name="T9" fmla="*/ 456 h 21600"/>
                <a:gd name="T10" fmla="*/ 1995 w 21600"/>
                <a:gd name="T11" fmla="*/ 390 h 21600"/>
                <a:gd name="T12" fmla="*/ 2337 w 21600"/>
                <a:gd name="T13" fmla="*/ 228 h 21600"/>
                <a:gd name="T14" fmla="*/ 1995 w 21600"/>
                <a:gd name="T15" fmla="*/ 67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4 h 21600"/>
                <a:gd name="T26" fmla="*/ 18438 w 21600"/>
                <a:gd name="T27" fmla="*/ 1843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rgbClr val="3B3B3B"/>
                </a:gs>
                <a:gs pos="50000">
                  <a:srgbClr val="808080"/>
                </a:gs>
                <a:gs pos="100000">
                  <a:srgbClr val="3B3B3B"/>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AutoShape 11"/>
            <p:cNvSpPr>
              <a:spLocks noChangeArrowheads="1"/>
            </p:cNvSpPr>
            <p:nvPr/>
          </p:nvSpPr>
          <p:spPr bwMode="auto">
            <a:xfrm>
              <a:off x="0" y="10"/>
              <a:ext cx="7105" cy="3140"/>
            </a:xfrm>
            <a:custGeom>
              <a:avLst/>
              <a:gdLst>
                <a:gd name="T0" fmla="*/ 1168 w 21600"/>
                <a:gd name="T1" fmla="*/ 0 h 21600"/>
                <a:gd name="T2" fmla="*/ 342 w 21600"/>
                <a:gd name="T3" fmla="*/ 67 h 21600"/>
                <a:gd name="T4" fmla="*/ 0 w 21600"/>
                <a:gd name="T5" fmla="*/ 228 h 21600"/>
                <a:gd name="T6" fmla="*/ 342 w 21600"/>
                <a:gd name="T7" fmla="*/ 390 h 21600"/>
                <a:gd name="T8" fmla="*/ 1168 w 21600"/>
                <a:gd name="T9" fmla="*/ 456 h 21600"/>
                <a:gd name="T10" fmla="*/ 1995 w 21600"/>
                <a:gd name="T11" fmla="*/ 390 h 21600"/>
                <a:gd name="T12" fmla="*/ 2337 w 21600"/>
                <a:gd name="T13" fmla="*/ 228 h 21600"/>
                <a:gd name="T14" fmla="*/ 1995 w 21600"/>
                <a:gd name="T15" fmla="*/ 67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4 h 21600"/>
                <a:gd name="T26" fmla="*/ 18438 w 21600"/>
                <a:gd name="T27" fmla="*/ 1843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Line 12"/>
            <p:cNvSpPr>
              <a:spLocks noChangeShapeType="1"/>
            </p:cNvSpPr>
            <p:nvPr/>
          </p:nvSpPr>
          <p:spPr bwMode="auto">
            <a:xfrm flipV="1">
              <a:off x="3522" y="0"/>
              <a:ext cx="0" cy="640"/>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13"/>
            <p:cNvSpPr>
              <a:spLocks noChangeShapeType="1"/>
            </p:cNvSpPr>
            <p:nvPr/>
          </p:nvSpPr>
          <p:spPr bwMode="auto">
            <a:xfrm>
              <a:off x="1497" y="897"/>
              <a:ext cx="0" cy="205"/>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 name="Group 14"/>
            <p:cNvGrpSpPr/>
            <p:nvPr/>
          </p:nvGrpSpPr>
          <p:grpSpPr bwMode="auto">
            <a:xfrm>
              <a:off x="5547" y="575"/>
              <a:ext cx="720" cy="515"/>
              <a:chOff x="0" y="0"/>
              <a:chExt cx="720" cy="515"/>
            </a:xfrm>
          </p:grpSpPr>
          <p:sp>
            <p:nvSpPr>
              <p:cNvPr id="7" name="Line 15"/>
              <p:cNvSpPr>
                <a:spLocks noChangeShapeType="1"/>
              </p:cNvSpPr>
              <p:nvPr/>
            </p:nvSpPr>
            <p:spPr bwMode="auto">
              <a:xfrm>
                <a:off x="0" y="295"/>
                <a:ext cx="0" cy="220"/>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16"/>
              <p:cNvSpPr>
                <a:spLocks noChangeShapeType="1"/>
              </p:cNvSpPr>
              <p:nvPr/>
            </p:nvSpPr>
            <p:spPr bwMode="auto">
              <a:xfrm flipV="1">
                <a:off x="0" y="0"/>
                <a:ext cx="720" cy="295"/>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Line 17"/>
            <p:cNvSpPr>
              <a:spLocks noChangeShapeType="1"/>
            </p:cNvSpPr>
            <p:nvPr/>
          </p:nvSpPr>
          <p:spPr bwMode="auto">
            <a:xfrm flipH="1" flipV="1">
              <a:off x="785" y="587"/>
              <a:ext cx="707" cy="305"/>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flipH="1">
              <a:off x="1615" y="2525"/>
              <a:ext cx="547" cy="372"/>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flipH="1">
              <a:off x="1605" y="2892"/>
              <a:ext cx="12" cy="198"/>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 name="Group 20"/>
            <p:cNvGrpSpPr/>
            <p:nvPr/>
          </p:nvGrpSpPr>
          <p:grpSpPr bwMode="auto">
            <a:xfrm>
              <a:off x="5175" y="2452"/>
              <a:ext cx="687" cy="514"/>
              <a:chOff x="0" y="0"/>
              <a:chExt cx="687" cy="514"/>
            </a:xfrm>
          </p:grpSpPr>
          <p:sp>
            <p:nvSpPr>
              <p:cNvPr id="13" name="Line 21"/>
              <p:cNvSpPr>
                <a:spLocks noChangeShapeType="1"/>
              </p:cNvSpPr>
              <p:nvPr/>
            </p:nvSpPr>
            <p:spPr bwMode="auto">
              <a:xfrm>
                <a:off x="0" y="0"/>
                <a:ext cx="685" cy="323"/>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2"/>
              <p:cNvSpPr>
                <a:spLocks noChangeShapeType="1"/>
              </p:cNvSpPr>
              <p:nvPr/>
            </p:nvSpPr>
            <p:spPr bwMode="auto">
              <a:xfrm flipH="1">
                <a:off x="675" y="320"/>
                <a:ext cx="12" cy="195"/>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63" name="Line 23"/>
          <p:cNvSpPr>
            <a:spLocks noChangeShapeType="1"/>
          </p:cNvSpPr>
          <p:nvPr/>
        </p:nvSpPr>
        <p:spPr bwMode="auto">
          <a:xfrm>
            <a:off x="5193475" y="2843679"/>
            <a:ext cx="0" cy="419141"/>
          </a:xfrm>
          <a:prstGeom prst="line">
            <a:avLst/>
          </a:prstGeom>
          <a:noFill/>
          <a:ln w="9525">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4" name="Line 24"/>
          <p:cNvSpPr>
            <a:spLocks noChangeShapeType="1"/>
          </p:cNvSpPr>
          <p:nvPr/>
        </p:nvSpPr>
        <p:spPr bwMode="auto">
          <a:xfrm>
            <a:off x="6927193" y="2801766"/>
            <a:ext cx="0" cy="461055"/>
          </a:xfrm>
          <a:prstGeom prst="line">
            <a:avLst/>
          </a:prstGeom>
          <a:noFill/>
          <a:ln w="9525">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5" name="Line 25"/>
          <p:cNvSpPr>
            <a:spLocks noChangeShapeType="1"/>
          </p:cNvSpPr>
          <p:nvPr/>
        </p:nvSpPr>
        <p:spPr bwMode="auto">
          <a:xfrm flipV="1">
            <a:off x="6127015" y="4916520"/>
            <a:ext cx="0" cy="510590"/>
          </a:xfrm>
          <a:prstGeom prst="line">
            <a:avLst/>
          </a:prstGeom>
          <a:noFill/>
          <a:ln w="9525">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6" name="Line 26"/>
          <p:cNvSpPr>
            <a:spLocks noChangeShapeType="1"/>
          </p:cNvSpPr>
          <p:nvPr/>
        </p:nvSpPr>
        <p:spPr bwMode="auto">
          <a:xfrm flipH="1" flipV="1">
            <a:off x="7719751" y="4184929"/>
            <a:ext cx="550599" cy="0"/>
          </a:xfrm>
          <a:prstGeom prst="line">
            <a:avLst/>
          </a:prstGeom>
          <a:noFill/>
          <a:ln w="9525">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7" name="Line 27"/>
          <p:cNvSpPr>
            <a:spLocks noChangeShapeType="1"/>
          </p:cNvSpPr>
          <p:nvPr/>
        </p:nvSpPr>
        <p:spPr bwMode="auto">
          <a:xfrm flipV="1">
            <a:off x="3288289" y="4184929"/>
            <a:ext cx="548694" cy="0"/>
          </a:xfrm>
          <a:prstGeom prst="line">
            <a:avLst/>
          </a:prstGeom>
          <a:noFill/>
          <a:ln w="9525">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8" name="Text Box 28"/>
          <p:cNvSpPr txBox="1">
            <a:spLocks noChangeArrowheads="1"/>
          </p:cNvSpPr>
          <p:nvPr/>
        </p:nvSpPr>
        <p:spPr bwMode="auto">
          <a:xfrm>
            <a:off x="4383771" y="2496936"/>
            <a:ext cx="1598450" cy="41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a:spcBef>
                <a:spcPct val="50000"/>
              </a:spcBef>
              <a:buFont typeface="Arial" panose="020B0604020202020204" pitchFamily="34" charset="0"/>
              <a:buNone/>
            </a:pPr>
            <a:r>
              <a:rPr lang="zh-CN" altLang="en-US" sz="2160" b="1">
                <a:solidFill>
                  <a:schemeClr val="tx1"/>
                </a:solidFill>
                <a:latin typeface="+mj-ea"/>
                <a:ea typeface="+mj-ea"/>
              </a:rPr>
              <a:t>学派众多</a:t>
            </a:r>
            <a:endParaRPr lang="zh-CN" altLang="en-US" sz="2160" b="1">
              <a:solidFill>
                <a:schemeClr val="tx1"/>
              </a:solidFill>
              <a:latin typeface="+mj-ea"/>
              <a:ea typeface="+mj-ea"/>
            </a:endParaRPr>
          </a:p>
        </p:txBody>
      </p:sp>
      <p:sp>
        <p:nvSpPr>
          <p:cNvPr id="10270" name="Text Box 30"/>
          <p:cNvSpPr txBox="1">
            <a:spLocks noChangeArrowheads="1"/>
          </p:cNvSpPr>
          <p:nvPr/>
        </p:nvSpPr>
        <p:spPr bwMode="auto">
          <a:xfrm>
            <a:off x="4285851" y="5426667"/>
            <a:ext cx="3812352" cy="41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a:spcBef>
                <a:spcPct val="50000"/>
              </a:spcBef>
              <a:buFont typeface="Arial" panose="020B0604020202020204" pitchFamily="34" charset="0"/>
              <a:buNone/>
            </a:pPr>
            <a:r>
              <a:rPr lang="zh-CN" altLang="en-US" sz="2160" b="1">
                <a:solidFill>
                  <a:schemeClr val="tx1"/>
                </a:solidFill>
                <a:latin typeface="+mj-ea"/>
                <a:ea typeface="+mj-ea"/>
              </a:rPr>
              <a:t>互相诘难、争论激烈</a:t>
            </a:r>
            <a:endParaRPr lang="zh-CN" altLang="en-US" sz="2160" b="1">
              <a:solidFill>
                <a:schemeClr val="tx1"/>
              </a:solidFill>
              <a:latin typeface="+mj-ea"/>
              <a:ea typeface="+mj-ea"/>
            </a:endParaRPr>
          </a:p>
        </p:txBody>
      </p:sp>
      <p:sp>
        <p:nvSpPr>
          <p:cNvPr id="10272" name="Text Box 32"/>
          <p:cNvSpPr txBox="1">
            <a:spLocks noChangeArrowheads="1"/>
          </p:cNvSpPr>
          <p:nvPr/>
        </p:nvSpPr>
        <p:spPr bwMode="auto">
          <a:xfrm>
            <a:off x="4960663" y="3868670"/>
            <a:ext cx="1655605" cy="52895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D45F58"/>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a:spcBef>
                <a:spcPct val="50000"/>
              </a:spcBef>
              <a:buFont typeface="Arial" panose="020B0604020202020204" pitchFamily="34" charset="0"/>
              <a:buNone/>
            </a:pPr>
            <a:r>
              <a:rPr lang="zh-CN" altLang="zh-CN" sz="2880" b="1" dirty="0">
                <a:solidFill>
                  <a:schemeClr val="tx2"/>
                </a:solidFill>
                <a:latin typeface="微软雅黑" panose="020B0503020204020204" pitchFamily="34" charset="-122"/>
                <a:ea typeface="微软雅黑" panose="020B0503020204020204" pitchFamily="34" charset="-122"/>
              </a:rPr>
              <a:t>百家争鸣</a:t>
            </a:r>
            <a:endParaRPr lang="zh-CN" altLang="zh-CN" sz="2880" b="1" dirty="0">
              <a:solidFill>
                <a:schemeClr val="tx2"/>
              </a:solidFill>
              <a:latin typeface="微软雅黑" panose="020B0503020204020204" pitchFamily="34" charset="-122"/>
              <a:ea typeface="微软雅黑" panose="020B0503020204020204" pitchFamily="34" charset="-122"/>
            </a:endParaRPr>
          </a:p>
        </p:txBody>
      </p:sp>
      <p:sp>
        <p:nvSpPr>
          <p:cNvPr id="10273" name="AutoShape 33"/>
          <p:cNvSpPr>
            <a:spLocks noChangeArrowheads="1"/>
          </p:cNvSpPr>
          <p:nvPr/>
        </p:nvSpPr>
        <p:spPr bwMode="auto">
          <a:xfrm>
            <a:off x="4886742" y="3605753"/>
            <a:ext cx="1907089" cy="541073"/>
          </a:xfrm>
          <a:custGeom>
            <a:avLst/>
            <a:gdLst>
              <a:gd name="T0" fmla="*/ 59482028 w 21600"/>
              <a:gd name="T1" fmla="*/ 438 h 21600"/>
              <a:gd name="T2" fmla="*/ 6327068 w 21600"/>
              <a:gd name="T3" fmla="*/ 4572350 h 21600"/>
              <a:gd name="T4" fmla="*/ 59260071 w 21600"/>
              <a:gd name="T5" fmla="*/ 1015540 h 21600"/>
              <a:gd name="T6" fmla="*/ 131515268 w 21600"/>
              <a:gd name="T7" fmla="*/ 4726578 h 21600"/>
              <a:gd name="T8" fmla="*/ 110520707 w 21600"/>
              <a:gd name="T9" fmla="*/ 6404324 h 21600"/>
              <a:gd name="T10" fmla="*/ 89677624 w 21600"/>
              <a:gd name="T11" fmla="*/ 471436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269" y="10830"/>
                </a:moveTo>
                <a:cubicBezTo>
                  <a:pt x="19269" y="10820"/>
                  <a:pt x="19270" y="10810"/>
                  <a:pt x="19270" y="10800"/>
                </a:cubicBezTo>
                <a:cubicBezTo>
                  <a:pt x="19270" y="6122"/>
                  <a:pt x="15477" y="2330"/>
                  <a:pt x="10800" y="2330"/>
                </a:cubicBezTo>
                <a:cubicBezTo>
                  <a:pt x="6226" y="2330"/>
                  <a:pt x="2478" y="5961"/>
                  <a:pt x="2334" y="10532"/>
                </a:cubicBezTo>
                <a:lnTo>
                  <a:pt x="5" y="10459"/>
                </a:lnTo>
                <a:cubicBezTo>
                  <a:pt x="189" y="4630"/>
                  <a:pt x="4968" y="0"/>
                  <a:pt x="10800" y="0"/>
                </a:cubicBezTo>
                <a:cubicBezTo>
                  <a:pt x="16764" y="0"/>
                  <a:pt x="21600" y="4835"/>
                  <a:pt x="21600" y="10800"/>
                </a:cubicBezTo>
                <a:cubicBezTo>
                  <a:pt x="21600" y="10813"/>
                  <a:pt x="21599" y="10826"/>
                  <a:pt x="21599" y="10839"/>
                </a:cubicBezTo>
                <a:lnTo>
                  <a:pt x="24299" y="10849"/>
                </a:lnTo>
                <a:lnTo>
                  <a:pt x="20420" y="14700"/>
                </a:lnTo>
                <a:lnTo>
                  <a:pt x="16569" y="10821"/>
                </a:lnTo>
                <a:lnTo>
                  <a:pt x="19269" y="10830"/>
                </a:lnTo>
                <a:close/>
              </a:path>
            </a:pathLst>
          </a:cu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4" name="AutoShape 34"/>
          <p:cNvSpPr>
            <a:spLocks noChangeArrowheads="1"/>
          </p:cNvSpPr>
          <p:nvPr/>
        </p:nvSpPr>
        <p:spPr bwMode="auto">
          <a:xfrm flipH="1" flipV="1">
            <a:off x="4961044" y="4207791"/>
            <a:ext cx="1949005" cy="506780"/>
          </a:xfrm>
          <a:custGeom>
            <a:avLst/>
            <a:gdLst>
              <a:gd name="T0" fmla="*/ 61899255 w 21600"/>
              <a:gd name="T1" fmla="*/ 391 h 21600"/>
              <a:gd name="T2" fmla="*/ 6314328 w 21600"/>
              <a:gd name="T3" fmla="*/ 4010733 h 21600"/>
              <a:gd name="T4" fmla="*/ 61724073 w 21600"/>
              <a:gd name="T5" fmla="*/ 850767 h 21600"/>
              <a:gd name="T6" fmla="*/ 137359847 w 21600"/>
              <a:gd name="T7" fmla="*/ 4108188 h 21600"/>
              <a:gd name="T8" fmla="*/ 115890169 w 21600"/>
              <a:gd name="T9" fmla="*/ 5570843 h 21600"/>
              <a:gd name="T10" fmla="*/ 94250873 w 21600"/>
              <a:gd name="T11" fmla="*/ 411927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73" y="10767"/>
                </a:moveTo>
                <a:cubicBezTo>
                  <a:pt x="19356" y="6045"/>
                  <a:pt x="15522" y="2226"/>
                  <a:pt x="10800" y="2226"/>
                </a:cubicBezTo>
                <a:cubicBezTo>
                  <a:pt x="6170" y="2226"/>
                  <a:pt x="2376" y="5901"/>
                  <a:pt x="2230" y="10529"/>
                </a:cubicBezTo>
                <a:lnTo>
                  <a:pt x="5" y="10459"/>
                </a:lnTo>
                <a:cubicBezTo>
                  <a:pt x="189" y="4630"/>
                  <a:pt x="4968" y="0"/>
                  <a:pt x="10800" y="0"/>
                </a:cubicBezTo>
                <a:cubicBezTo>
                  <a:pt x="16748" y="0"/>
                  <a:pt x="21577" y="4810"/>
                  <a:pt x="21599" y="10759"/>
                </a:cubicBezTo>
                <a:lnTo>
                  <a:pt x="24299" y="10749"/>
                </a:lnTo>
                <a:lnTo>
                  <a:pt x="20501" y="14576"/>
                </a:lnTo>
                <a:lnTo>
                  <a:pt x="16673" y="10778"/>
                </a:lnTo>
                <a:lnTo>
                  <a:pt x="19373" y="10767"/>
                </a:lnTo>
                <a:close/>
              </a:path>
            </a:pathLst>
          </a:cu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5" name="Rectangle 35"/>
          <p:cNvSpPr>
            <a:spLocks noChangeArrowheads="1"/>
          </p:cNvSpPr>
          <p:nvPr/>
        </p:nvSpPr>
        <p:spPr bwMode="auto">
          <a:xfrm>
            <a:off x="1856353" y="1186930"/>
            <a:ext cx="8289079" cy="1060450"/>
          </a:xfrm>
          <a:prstGeom prst="rect">
            <a:avLst/>
          </a:prstGeom>
          <a:noFill/>
          <a:ln>
            <a:noFill/>
          </a:ln>
          <a:effectLst/>
          <a:extLst>
            <a:ext uri="{909E8E84-426E-40DD-AFC4-6F175D3DCCD1}">
              <a14:hiddenFill xmlns:a14="http://schemas.microsoft.com/office/drawing/2010/main">
                <a:gradFill rotWithShape="1">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7096" tIns="43547" rIns="87096" bIns="43547">
            <a:spAutoFit/>
          </a:bodyPr>
          <a:lstStyle/>
          <a:p>
            <a:pPr>
              <a:lnSpc>
                <a:spcPct val="110000"/>
              </a:lnSpc>
              <a:buFont typeface="Arial" panose="020B0604020202020204" pitchFamily="34" charset="0"/>
              <a:buNone/>
              <a:defRPr/>
            </a:pPr>
            <a:r>
              <a:rPr lang="zh-CN" altLang="en-US" sz="2880">
                <a:latin typeface="微软雅黑" panose="020B0503020204020204" pitchFamily="34" charset="-122"/>
                <a:ea typeface="微软雅黑" panose="020B0503020204020204" pitchFamily="34" charset="-122"/>
              </a:rPr>
              <a:t>中国在旧有社会制度奔溃的前提下进行的第一场关于是否恢复还是重建社会秩序的思想解放潮流</a:t>
            </a:r>
            <a:endParaRPr lang="zh-CN" altLang="en-US" sz="3360">
              <a:latin typeface="微软雅黑" panose="020B0503020204020204" pitchFamily="34" charset="-122"/>
              <a:ea typeface="微软雅黑" panose="020B0503020204020204" pitchFamily="34" charset="-122"/>
            </a:endParaRPr>
          </a:p>
        </p:txBody>
      </p:sp>
      <p:sp>
        <p:nvSpPr>
          <p:cNvPr id="16" name="文本框 15"/>
          <p:cNvSpPr txBox="1"/>
          <p:nvPr/>
        </p:nvSpPr>
        <p:spPr>
          <a:xfrm>
            <a:off x="8279874" y="3868668"/>
            <a:ext cx="1828800" cy="423545"/>
          </a:xfrm>
          <a:prstGeom prst="rect">
            <a:avLst/>
          </a:prstGeom>
          <a:noFill/>
        </p:spPr>
        <p:txBody>
          <a:bodyPr wrap="none" rtlCol="0">
            <a:spAutoFit/>
          </a:bodyPr>
          <a:lstStyle/>
          <a:p>
            <a:r>
              <a:rPr lang="zh-CN" altLang="en-US" sz="2160" b="1">
                <a:latin typeface="微软雅黑" panose="020B0503020204020204" pitchFamily="34" charset="-122"/>
                <a:ea typeface="微软雅黑" panose="020B0503020204020204" pitchFamily="34" charset="-122"/>
              </a:rPr>
              <a:t>阶级立场鲜明</a:t>
            </a:r>
            <a:endParaRPr lang="zh-CN" altLang="en-US" sz="2160" b="1">
              <a:latin typeface="微软雅黑" panose="020B0503020204020204" pitchFamily="34" charset="-122"/>
              <a:ea typeface="微软雅黑" panose="020B0503020204020204" pitchFamily="34" charset="-122"/>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p:cTn id="7" dur="500" fill="hold"/>
                                        <p:tgtEl>
                                          <p:spTgt spid="10242"/>
                                        </p:tgtEl>
                                        <p:attrNameLst>
                                          <p:attrName>ppt_w</p:attrName>
                                        </p:attrNameLst>
                                      </p:cBhvr>
                                      <p:tavLst>
                                        <p:tav tm="0">
                                          <p:val>
                                            <p:fltVal val="0"/>
                                          </p:val>
                                        </p:tav>
                                        <p:tav tm="100000">
                                          <p:val>
                                            <p:strVal val="#ppt_w"/>
                                          </p:val>
                                        </p:tav>
                                      </p:tavLst>
                                    </p:anim>
                                    <p:anim calcmode="lin" valueType="num">
                                      <p:cBhvr>
                                        <p:cTn id="8" dur="500" fill="hold"/>
                                        <p:tgtEl>
                                          <p:spTgt spid="1024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strips(upRight)">
                                      <p:cBhvr>
                                        <p:cTn id="12" dur="500"/>
                                        <p:tgtEl>
                                          <p:spTgt spid="10243"/>
                                        </p:tgtEl>
                                      </p:cBhvr>
                                    </p:animEffect>
                                  </p:childTnLst>
                                </p:cTn>
                              </p:par>
                            </p:childTnLst>
                          </p:cTn>
                        </p:par>
                        <p:par>
                          <p:cTn id="13" fill="hold">
                            <p:stCondLst>
                              <p:cond delay="1000"/>
                            </p:stCondLst>
                            <p:childTnLst>
                              <p:par>
                                <p:cTn id="14" presetID="17" presetClass="entr" presetSubtype="8" fill="hold" grpId="0" nodeType="afterEffect">
                                  <p:stCondLst>
                                    <p:cond delay="0"/>
                                  </p:stCondLst>
                                  <p:childTnLst>
                                    <p:set>
                                      <p:cBhvr>
                                        <p:cTn id="15" dur="1" fill="hold">
                                          <p:stCondLst>
                                            <p:cond delay="0"/>
                                          </p:stCondLst>
                                        </p:cTn>
                                        <p:tgtEl>
                                          <p:spTgt spid="10244"/>
                                        </p:tgtEl>
                                        <p:attrNameLst>
                                          <p:attrName>style.visibility</p:attrName>
                                        </p:attrNameLst>
                                      </p:cBhvr>
                                      <p:to>
                                        <p:strVal val="visible"/>
                                      </p:to>
                                    </p:set>
                                    <p:anim calcmode="lin" valueType="num">
                                      <p:cBhvr>
                                        <p:cTn id="16" dur="500" fill="hold"/>
                                        <p:tgtEl>
                                          <p:spTgt spid="10244"/>
                                        </p:tgtEl>
                                        <p:attrNameLst>
                                          <p:attrName>ppt_x</p:attrName>
                                        </p:attrNameLst>
                                      </p:cBhvr>
                                      <p:tavLst>
                                        <p:tav tm="0">
                                          <p:val>
                                            <p:strVal val="#ppt_x-#ppt_w/2"/>
                                          </p:val>
                                        </p:tav>
                                        <p:tav tm="100000">
                                          <p:val>
                                            <p:strVal val="#ppt_x"/>
                                          </p:val>
                                        </p:tav>
                                      </p:tavLst>
                                    </p:anim>
                                    <p:anim calcmode="lin" valueType="num">
                                      <p:cBhvr>
                                        <p:cTn id="17" dur="500" fill="hold"/>
                                        <p:tgtEl>
                                          <p:spTgt spid="10244"/>
                                        </p:tgtEl>
                                        <p:attrNameLst>
                                          <p:attrName>ppt_y</p:attrName>
                                        </p:attrNameLst>
                                      </p:cBhvr>
                                      <p:tavLst>
                                        <p:tav tm="0">
                                          <p:val>
                                            <p:strVal val="#ppt_y"/>
                                          </p:val>
                                        </p:tav>
                                        <p:tav tm="100000">
                                          <p:val>
                                            <p:strVal val="#ppt_y"/>
                                          </p:val>
                                        </p:tav>
                                      </p:tavLst>
                                    </p:anim>
                                    <p:anim calcmode="lin" valueType="num">
                                      <p:cBhvr>
                                        <p:cTn id="18" dur="500" fill="hold"/>
                                        <p:tgtEl>
                                          <p:spTgt spid="10244"/>
                                        </p:tgtEl>
                                        <p:attrNameLst>
                                          <p:attrName>ppt_w</p:attrName>
                                        </p:attrNameLst>
                                      </p:cBhvr>
                                      <p:tavLst>
                                        <p:tav tm="0">
                                          <p:val>
                                            <p:fltVal val="0"/>
                                          </p:val>
                                        </p:tav>
                                        <p:tav tm="100000">
                                          <p:val>
                                            <p:strVal val="#ppt_w"/>
                                          </p:val>
                                        </p:tav>
                                      </p:tavLst>
                                    </p:anim>
                                    <p:anim calcmode="lin" valueType="num">
                                      <p:cBhvr>
                                        <p:cTn id="19" dur="500" fill="hold"/>
                                        <p:tgtEl>
                                          <p:spTgt spid="10244"/>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0246"/>
                                        </p:tgtEl>
                                        <p:attrNameLst>
                                          <p:attrName>style.visibility</p:attrName>
                                        </p:attrNameLst>
                                      </p:cBhvr>
                                      <p:to>
                                        <p:strVal val="visible"/>
                                      </p:to>
                                    </p:set>
                                    <p:anim calcmode="lin" valueType="num">
                                      <p:cBhvr>
                                        <p:cTn id="23" dur="500" fill="hold"/>
                                        <p:tgtEl>
                                          <p:spTgt spid="10246"/>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0246"/>
                                        </p:tgtEl>
                                        <p:attrNameLst>
                                          <p:attrName>ppt_y</p:attrName>
                                        </p:attrNameLst>
                                      </p:cBhvr>
                                      <p:tavLst>
                                        <p:tav tm="0">
                                          <p:val>
                                            <p:strVal val="#ppt_y"/>
                                          </p:val>
                                        </p:tav>
                                        <p:tav tm="100000">
                                          <p:val>
                                            <p:strVal val="#ppt_y"/>
                                          </p:val>
                                        </p:tav>
                                      </p:tavLst>
                                    </p:anim>
                                    <p:anim calcmode="lin" valueType="num">
                                      <p:cBhvr>
                                        <p:cTn id="25" dur="500" fill="hold"/>
                                        <p:tgtEl>
                                          <p:spTgt spid="10246"/>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024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p:tgtEl>
                                          <p:spTgt spid="10246"/>
                                        </p:tgtEl>
                                      </p:cBhvr>
                                    </p:animEffect>
                                  </p:childTnLst>
                                </p:cTn>
                              </p:par>
                            </p:childTnLst>
                          </p:cTn>
                        </p:par>
                        <p:par>
                          <p:cTn id="28" fill="hold">
                            <p:stCondLst>
                              <p:cond delay="2049"/>
                            </p:stCondLst>
                            <p:childTnLst>
                              <p:par>
                                <p:cTn id="29" presetID="20" presetClass="entr" presetSubtype="0" fill="hold" grpId="0" nodeType="afterEffect">
                                  <p:stCondLst>
                                    <p:cond delay="0"/>
                                  </p:stCondLst>
                                  <p:childTnLst>
                                    <p:set>
                                      <p:cBhvr>
                                        <p:cTn id="30" dur="1" fill="hold">
                                          <p:stCondLst>
                                            <p:cond delay="0"/>
                                          </p:stCondLst>
                                        </p:cTn>
                                        <p:tgtEl>
                                          <p:spTgt spid="10247"/>
                                        </p:tgtEl>
                                        <p:attrNameLst>
                                          <p:attrName>style.visibility</p:attrName>
                                        </p:attrNameLst>
                                      </p:cBhvr>
                                      <p:to>
                                        <p:strVal val="visible"/>
                                      </p:to>
                                    </p:set>
                                    <p:animEffect transition="in" filter="wedge">
                                      <p:cBhvr>
                                        <p:cTn id="31" dur="2000"/>
                                        <p:tgtEl>
                                          <p:spTgt spid="10247"/>
                                        </p:tgtEl>
                                      </p:cBhvr>
                                    </p:animEffect>
                                  </p:childTnLst>
                                </p:cTn>
                              </p:par>
                            </p:childTnLst>
                          </p:cTn>
                        </p:par>
                        <p:par>
                          <p:cTn id="32" fill="hold">
                            <p:stCondLst>
                              <p:cond delay="4049"/>
                            </p:stCondLst>
                            <p:childTnLst>
                              <p:par>
                                <p:cTn id="33" presetID="20" presetClass="entr" presetSubtype="0" fill="hold" nodeType="afterEffect">
                                  <p:stCondLst>
                                    <p:cond delay="0"/>
                                  </p:stCondLst>
                                  <p:childTnLst>
                                    <p:set>
                                      <p:cBhvr>
                                        <p:cTn id="34" dur="1" fill="hold">
                                          <p:stCondLst>
                                            <p:cond delay="0"/>
                                          </p:stCondLst>
                                        </p:cTn>
                                        <p:tgtEl>
                                          <p:spTgt spid="10249"/>
                                        </p:tgtEl>
                                        <p:attrNameLst>
                                          <p:attrName>style.visibility</p:attrName>
                                        </p:attrNameLst>
                                      </p:cBhvr>
                                      <p:to>
                                        <p:strVal val="visible"/>
                                      </p:to>
                                    </p:set>
                                    <p:animEffect transition="in" filter="wedge">
                                      <p:cBhvr>
                                        <p:cTn id="35" dur="2000"/>
                                        <p:tgtEl>
                                          <p:spTgt spid="10249"/>
                                        </p:tgtEl>
                                      </p:cBhvr>
                                    </p:animEffect>
                                  </p:childTnLst>
                                </p:cTn>
                              </p:par>
                            </p:childTnLst>
                          </p:cTn>
                        </p:par>
                        <p:par>
                          <p:cTn id="36" fill="hold">
                            <p:stCondLst>
                              <p:cond delay="6049"/>
                            </p:stCondLst>
                            <p:childTnLst>
                              <p:par>
                                <p:cTn id="37" presetID="20" presetClass="entr" presetSubtype="0" fill="hold" grpId="0" nodeType="afterEffect">
                                  <p:stCondLst>
                                    <p:cond delay="0"/>
                                  </p:stCondLst>
                                  <p:childTnLst>
                                    <p:set>
                                      <p:cBhvr>
                                        <p:cTn id="38" dur="1" fill="hold">
                                          <p:stCondLst>
                                            <p:cond delay="0"/>
                                          </p:stCondLst>
                                        </p:cTn>
                                        <p:tgtEl>
                                          <p:spTgt spid="10273"/>
                                        </p:tgtEl>
                                        <p:attrNameLst>
                                          <p:attrName>style.visibility</p:attrName>
                                        </p:attrNameLst>
                                      </p:cBhvr>
                                      <p:to>
                                        <p:strVal val="visible"/>
                                      </p:to>
                                    </p:set>
                                    <p:animEffect transition="in" filter="wedge">
                                      <p:cBhvr>
                                        <p:cTn id="39" dur="2000"/>
                                        <p:tgtEl>
                                          <p:spTgt spid="10273"/>
                                        </p:tgtEl>
                                      </p:cBhvr>
                                    </p:animEffect>
                                  </p:childTnLst>
                                </p:cTn>
                              </p:par>
                              <p:par>
                                <p:cTn id="40" presetID="20" presetClass="entr" presetSubtype="0" fill="hold" grpId="0" nodeType="withEffect">
                                  <p:stCondLst>
                                    <p:cond delay="0"/>
                                  </p:stCondLst>
                                  <p:childTnLst>
                                    <p:set>
                                      <p:cBhvr>
                                        <p:cTn id="41" dur="1" fill="hold">
                                          <p:stCondLst>
                                            <p:cond delay="0"/>
                                          </p:stCondLst>
                                        </p:cTn>
                                        <p:tgtEl>
                                          <p:spTgt spid="10274"/>
                                        </p:tgtEl>
                                        <p:attrNameLst>
                                          <p:attrName>style.visibility</p:attrName>
                                        </p:attrNameLst>
                                      </p:cBhvr>
                                      <p:to>
                                        <p:strVal val="visible"/>
                                      </p:to>
                                    </p:set>
                                    <p:animEffect transition="in" filter="wedge">
                                      <p:cBhvr>
                                        <p:cTn id="42" dur="2000"/>
                                        <p:tgtEl>
                                          <p:spTgt spid="10274"/>
                                        </p:tgtEl>
                                      </p:cBhvr>
                                    </p:animEffect>
                                  </p:childTnLst>
                                </p:cTn>
                              </p:par>
                            </p:childTnLst>
                          </p:cTn>
                        </p:par>
                        <p:par>
                          <p:cTn id="43" fill="hold">
                            <p:stCondLst>
                              <p:cond delay="8049"/>
                            </p:stCondLst>
                            <p:childTnLst>
                              <p:par>
                                <p:cTn id="44" presetID="2" presetClass="entr" presetSubtype="2" fill="hold" grpId="0" nodeType="afterEffect">
                                  <p:stCondLst>
                                    <p:cond delay="0"/>
                                  </p:stCondLst>
                                  <p:childTnLst>
                                    <p:set>
                                      <p:cBhvr>
                                        <p:cTn id="45" dur="1" fill="hold">
                                          <p:stCondLst>
                                            <p:cond delay="0"/>
                                          </p:stCondLst>
                                        </p:cTn>
                                        <p:tgtEl>
                                          <p:spTgt spid="10266"/>
                                        </p:tgtEl>
                                        <p:attrNameLst>
                                          <p:attrName>style.visibility</p:attrName>
                                        </p:attrNameLst>
                                      </p:cBhvr>
                                      <p:to>
                                        <p:strVal val="visible"/>
                                      </p:to>
                                    </p:set>
                                    <p:anim calcmode="lin" valueType="num">
                                      <p:cBhvr additive="base">
                                        <p:cTn id="46" dur="500" fill="hold"/>
                                        <p:tgtEl>
                                          <p:spTgt spid="10266"/>
                                        </p:tgtEl>
                                        <p:attrNameLst>
                                          <p:attrName>ppt_x</p:attrName>
                                        </p:attrNameLst>
                                      </p:cBhvr>
                                      <p:tavLst>
                                        <p:tav tm="0">
                                          <p:val>
                                            <p:strVal val="1+#ppt_w/2"/>
                                          </p:val>
                                        </p:tav>
                                        <p:tav tm="100000">
                                          <p:val>
                                            <p:strVal val="#ppt_x"/>
                                          </p:val>
                                        </p:tav>
                                      </p:tavLst>
                                    </p:anim>
                                    <p:anim calcmode="lin" valueType="num">
                                      <p:cBhvr additive="base">
                                        <p:cTn id="47" dur="500" fill="hold"/>
                                        <p:tgtEl>
                                          <p:spTgt spid="10266"/>
                                        </p:tgtEl>
                                        <p:attrNameLst>
                                          <p:attrName>ppt_y</p:attrName>
                                        </p:attrNameLst>
                                      </p:cBhvr>
                                      <p:tavLst>
                                        <p:tav tm="0">
                                          <p:val>
                                            <p:strVal val="#ppt_y"/>
                                          </p:val>
                                        </p:tav>
                                        <p:tav tm="100000">
                                          <p:val>
                                            <p:strVal val="#ppt_y"/>
                                          </p:val>
                                        </p:tav>
                                      </p:tavLst>
                                    </p:anim>
                                  </p:childTnLst>
                                </p:cTn>
                              </p:par>
                            </p:childTnLst>
                          </p:cTn>
                        </p:par>
                        <p:par>
                          <p:cTn id="48" fill="hold">
                            <p:stCondLst>
                              <p:cond delay="8549"/>
                            </p:stCondLst>
                            <p:childTnLst>
                              <p:par>
                                <p:cTn id="49" presetID="2" presetClass="entr" presetSubtype="4" fill="hold" grpId="0" nodeType="afterEffect">
                                  <p:stCondLst>
                                    <p:cond delay="0"/>
                                  </p:stCondLst>
                                  <p:childTnLst>
                                    <p:set>
                                      <p:cBhvr>
                                        <p:cTn id="50" dur="1" fill="hold">
                                          <p:stCondLst>
                                            <p:cond delay="0"/>
                                          </p:stCondLst>
                                        </p:cTn>
                                        <p:tgtEl>
                                          <p:spTgt spid="10265"/>
                                        </p:tgtEl>
                                        <p:attrNameLst>
                                          <p:attrName>style.visibility</p:attrName>
                                        </p:attrNameLst>
                                      </p:cBhvr>
                                      <p:to>
                                        <p:strVal val="visible"/>
                                      </p:to>
                                    </p:set>
                                    <p:anim calcmode="lin" valueType="num">
                                      <p:cBhvr additive="base">
                                        <p:cTn id="51" dur="500" fill="hold"/>
                                        <p:tgtEl>
                                          <p:spTgt spid="10265"/>
                                        </p:tgtEl>
                                        <p:attrNameLst>
                                          <p:attrName>ppt_x</p:attrName>
                                        </p:attrNameLst>
                                      </p:cBhvr>
                                      <p:tavLst>
                                        <p:tav tm="0">
                                          <p:val>
                                            <p:strVal val="#ppt_x"/>
                                          </p:val>
                                        </p:tav>
                                        <p:tav tm="100000">
                                          <p:val>
                                            <p:strVal val="#ppt_x"/>
                                          </p:val>
                                        </p:tav>
                                      </p:tavLst>
                                    </p:anim>
                                    <p:anim calcmode="lin" valueType="num">
                                      <p:cBhvr additive="base">
                                        <p:cTn id="52" dur="500" fill="hold"/>
                                        <p:tgtEl>
                                          <p:spTgt spid="1026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270"/>
                                        </p:tgtEl>
                                        <p:attrNameLst>
                                          <p:attrName>style.visibility</p:attrName>
                                        </p:attrNameLst>
                                      </p:cBhvr>
                                      <p:to>
                                        <p:strVal val="visible"/>
                                      </p:to>
                                    </p:set>
                                    <p:anim calcmode="lin" valueType="num">
                                      <p:cBhvr additive="base">
                                        <p:cTn id="55" dur="500" fill="hold"/>
                                        <p:tgtEl>
                                          <p:spTgt spid="10270"/>
                                        </p:tgtEl>
                                        <p:attrNameLst>
                                          <p:attrName>ppt_x</p:attrName>
                                        </p:attrNameLst>
                                      </p:cBhvr>
                                      <p:tavLst>
                                        <p:tav tm="0">
                                          <p:val>
                                            <p:strVal val="#ppt_x"/>
                                          </p:val>
                                        </p:tav>
                                        <p:tav tm="100000">
                                          <p:val>
                                            <p:strVal val="#ppt_x"/>
                                          </p:val>
                                        </p:tav>
                                      </p:tavLst>
                                    </p:anim>
                                    <p:anim calcmode="lin" valueType="num">
                                      <p:cBhvr additive="base">
                                        <p:cTn id="56" dur="500" fill="hold"/>
                                        <p:tgtEl>
                                          <p:spTgt spid="10270"/>
                                        </p:tgtEl>
                                        <p:attrNameLst>
                                          <p:attrName>ppt_y</p:attrName>
                                        </p:attrNameLst>
                                      </p:cBhvr>
                                      <p:tavLst>
                                        <p:tav tm="0">
                                          <p:val>
                                            <p:strVal val="1+#ppt_h/2"/>
                                          </p:val>
                                        </p:tav>
                                        <p:tav tm="100000">
                                          <p:val>
                                            <p:strVal val="#ppt_y"/>
                                          </p:val>
                                        </p:tav>
                                      </p:tavLst>
                                    </p:anim>
                                  </p:childTnLst>
                                </p:cTn>
                              </p:par>
                            </p:childTnLst>
                          </p:cTn>
                        </p:par>
                        <p:par>
                          <p:cTn id="57" fill="hold">
                            <p:stCondLst>
                              <p:cond delay="9049"/>
                            </p:stCondLst>
                            <p:childTnLst>
                              <p:par>
                                <p:cTn id="58" presetID="2" presetClass="entr" presetSubtype="1" fill="hold" grpId="0" nodeType="afterEffect">
                                  <p:stCondLst>
                                    <p:cond delay="0"/>
                                  </p:stCondLst>
                                  <p:childTnLst>
                                    <p:set>
                                      <p:cBhvr>
                                        <p:cTn id="59" dur="1" fill="hold">
                                          <p:stCondLst>
                                            <p:cond delay="0"/>
                                          </p:stCondLst>
                                        </p:cTn>
                                        <p:tgtEl>
                                          <p:spTgt spid="10263"/>
                                        </p:tgtEl>
                                        <p:attrNameLst>
                                          <p:attrName>style.visibility</p:attrName>
                                        </p:attrNameLst>
                                      </p:cBhvr>
                                      <p:to>
                                        <p:strVal val="visible"/>
                                      </p:to>
                                    </p:set>
                                    <p:anim calcmode="lin" valueType="num">
                                      <p:cBhvr additive="base">
                                        <p:cTn id="60" dur="500" fill="hold"/>
                                        <p:tgtEl>
                                          <p:spTgt spid="10263"/>
                                        </p:tgtEl>
                                        <p:attrNameLst>
                                          <p:attrName>ppt_x</p:attrName>
                                        </p:attrNameLst>
                                      </p:cBhvr>
                                      <p:tavLst>
                                        <p:tav tm="0">
                                          <p:val>
                                            <p:strVal val="#ppt_x"/>
                                          </p:val>
                                        </p:tav>
                                        <p:tav tm="100000">
                                          <p:val>
                                            <p:strVal val="#ppt_x"/>
                                          </p:val>
                                        </p:tav>
                                      </p:tavLst>
                                    </p:anim>
                                    <p:anim calcmode="lin" valueType="num">
                                      <p:cBhvr additive="base">
                                        <p:cTn id="61" dur="500" fill="hold"/>
                                        <p:tgtEl>
                                          <p:spTgt spid="1026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0"/>
                                  </p:stCondLst>
                                  <p:childTnLst>
                                    <p:set>
                                      <p:cBhvr>
                                        <p:cTn id="63" dur="1" fill="hold">
                                          <p:stCondLst>
                                            <p:cond delay="0"/>
                                          </p:stCondLst>
                                        </p:cTn>
                                        <p:tgtEl>
                                          <p:spTgt spid="10264"/>
                                        </p:tgtEl>
                                        <p:attrNameLst>
                                          <p:attrName>style.visibility</p:attrName>
                                        </p:attrNameLst>
                                      </p:cBhvr>
                                      <p:to>
                                        <p:strVal val="visible"/>
                                      </p:to>
                                    </p:set>
                                    <p:anim calcmode="lin" valueType="num">
                                      <p:cBhvr additive="base">
                                        <p:cTn id="64" dur="500" fill="hold"/>
                                        <p:tgtEl>
                                          <p:spTgt spid="10264"/>
                                        </p:tgtEl>
                                        <p:attrNameLst>
                                          <p:attrName>ppt_x</p:attrName>
                                        </p:attrNameLst>
                                      </p:cBhvr>
                                      <p:tavLst>
                                        <p:tav tm="0">
                                          <p:val>
                                            <p:strVal val="#ppt_x"/>
                                          </p:val>
                                        </p:tav>
                                        <p:tav tm="100000">
                                          <p:val>
                                            <p:strVal val="#ppt_x"/>
                                          </p:val>
                                        </p:tav>
                                      </p:tavLst>
                                    </p:anim>
                                    <p:anim calcmode="lin" valueType="num">
                                      <p:cBhvr additive="base">
                                        <p:cTn id="65" dur="500" fill="hold"/>
                                        <p:tgtEl>
                                          <p:spTgt spid="1026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0"/>
                                  </p:stCondLst>
                                  <p:childTnLst>
                                    <p:set>
                                      <p:cBhvr>
                                        <p:cTn id="67" dur="1" fill="hold">
                                          <p:stCondLst>
                                            <p:cond delay="0"/>
                                          </p:stCondLst>
                                        </p:cTn>
                                        <p:tgtEl>
                                          <p:spTgt spid="10268"/>
                                        </p:tgtEl>
                                        <p:attrNameLst>
                                          <p:attrName>style.visibility</p:attrName>
                                        </p:attrNameLst>
                                      </p:cBhvr>
                                      <p:to>
                                        <p:strVal val="visible"/>
                                      </p:to>
                                    </p:set>
                                    <p:anim calcmode="lin" valueType="num">
                                      <p:cBhvr additive="base">
                                        <p:cTn id="68" dur="500" fill="hold"/>
                                        <p:tgtEl>
                                          <p:spTgt spid="10268"/>
                                        </p:tgtEl>
                                        <p:attrNameLst>
                                          <p:attrName>ppt_x</p:attrName>
                                        </p:attrNameLst>
                                      </p:cBhvr>
                                      <p:tavLst>
                                        <p:tav tm="0">
                                          <p:val>
                                            <p:strVal val="#ppt_x"/>
                                          </p:val>
                                        </p:tav>
                                        <p:tav tm="100000">
                                          <p:val>
                                            <p:strVal val="#ppt_x"/>
                                          </p:val>
                                        </p:tav>
                                      </p:tavLst>
                                    </p:anim>
                                    <p:anim calcmode="lin" valueType="num">
                                      <p:cBhvr additive="base">
                                        <p:cTn id="69" dur="500" fill="hold"/>
                                        <p:tgtEl>
                                          <p:spTgt spid="10268"/>
                                        </p:tgtEl>
                                        <p:attrNameLst>
                                          <p:attrName>ppt_y</p:attrName>
                                        </p:attrNameLst>
                                      </p:cBhvr>
                                      <p:tavLst>
                                        <p:tav tm="0">
                                          <p:val>
                                            <p:strVal val="0-#ppt_h/2"/>
                                          </p:val>
                                        </p:tav>
                                        <p:tav tm="100000">
                                          <p:val>
                                            <p:strVal val="#ppt_y"/>
                                          </p:val>
                                        </p:tav>
                                      </p:tavLst>
                                    </p:anim>
                                  </p:childTnLst>
                                </p:cTn>
                              </p:par>
                            </p:childTnLst>
                          </p:cTn>
                        </p:par>
                        <p:par>
                          <p:cTn id="70" fill="hold">
                            <p:stCondLst>
                              <p:cond delay="9549"/>
                            </p:stCondLst>
                            <p:childTnLst>
                              <p:par>
                                <p:cTn id="71" presetID="2" presetClass="entr" presetSubtype="8" fill="hold" grpId="0" nodeType="afterEffect">
                                  <p:stCondLst>
                                    <p:cond delay="0"/>
                                  </p:stCondLst>
                                  <p:childTnLst>
                                    <p:set>
                                      <p:cBhvr>
                                        <p:cTn id="72" dur="1" fill="hold">
                                          <p:stCondLst>
                                            <p:cond delay="0"/>
                                          </p:stCondLst>
                                        </p:cTn>
                                        <p:tgtEl>
                                          <p:spTgt spid="10267"/>
                                        </p:tgtEl>
                                        <p:attrNameLst>
                                          <p:attrName>style.visibility</p:attrName>
                                        </p:attrNameLst>
                                      </p:cBhvr>
                                      <p:to>
                                        <p:strVal val="visible"/>
                                      </p:to>
                                    </p:set>
                                    <p:anim calcmode="lin" valueType="num">
                                      <p:cBhvr additive="base">
                                        <p:cTn id="73" dur="500" fill="hold"/>
                                        <p:tgtEl>
                                          <p:spTgt spid="10267"/>
                                        </p:tgtEl>
                                        <p:attrNameLst>
                                          <p:attrName>ppt_x</p:attrName>
                                        </p:attrNameLst>
                                      </p:cBhvr>
                                      <p:tavLst>
                                        <p:tav tm="0">
                                          <p:val>
                                            <p:strVal val="0-#ppt_w/2"/>
                                          </p:val>
                                        </p:tav>
                                        <p:tav tm="100000">
                                          <p:val>
                                            <p:strVal val="#ppt_x"/>
                                          </p:val>
                                        </p:tav>
                                      </p:tavLst>
                                    </p:anim>
                                    <p:anim calcmode="lin" valueType="num">
                                      <p:cBhvr additive="base">
                                        <p:cTn id="74" dur="500" fill="hold"/>
                                        <p:tgtEl>
                                          <p:spTgt spid="10267"/>
                                        </p:tgtEl>
                                        <p:attrNameLst>
                                          <p:attrName>ppt_y</p:attrName>
                                        </p:attrNameLst>
                                      </p:cBhvr>
                                      <p:tavLst>
                                        <p:tav tm="0">
                                          <p:val>
                                            <p:strVal val="#ppt_y"/>
                                          </p:val>
                                        </p:tav>
                                        <p:tav tm="100000">
                                          <p:val>
                                            <p:strVal val="#ppt_y"/>
                                          </p:val>
                                        </p:tav>
                                      </p:tavLst>
                                    </p:anim>
                                  </p:childTnLst>
                                </p:cTn>
                              </p:par>
                              <p:par>
                                <p:cTn id="75" presetID="1"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par>
                          <p:cTn id="77" fill="hold">
                            <p:stCondLst>
                              <p:cond delay="10049"/>
                            </p:stCondLst>
                            <p:childTnLst>
                              <p:par>
                                <p:cTn id="78" presetID="41" presetClass="entr" presetSubtype="0" fill="hold" grpId="0" nodeType="afterEffect">
                                  <p:stCondLst>
                                    <p:cond delay="0"/>
                                  </p:stCondLst>
                                  <p:iterate type="lt">
                                    <p:tmPct val="10000"/>
                                  </p:iterate>
                                  <p:childTnLst>
                                    <p:set>
                                      <p:cBhvr>
                                        <p:cTn id="79" dur="1" fill="hold">
                                          <p:stCondLst>
                                            <p:cond delay="0"/>
                                          </p:stCondLst>
                                        </p:cTn>
                                        <p:tgtEl>
                                          <p:spTgt spid="10272"/>
                                        </p:tgtEl>
                                        <p:attrNameLst>
                                          <p:attrName>style.visibility</p:attrName>
                                        </p:attrNameLst>
                                      </p:cBhvr>
                                      <p:to>
                                        <p:strVal val="visible"/>
                                      </p:to>
                                    </p:set>
                                    <p:anim calcmode="lin" valueType="num">
                                      <p:cBhvr>
                                        <p:cTn id="80" dur="500" fill="hold"/>
                                        <p:tgtEl>
                                          <p:spTgt spid="10272"/>
                                        </p:tgtEl>
                                        <p:attrNameLst>
                                          <p:attrName>ppt_x</p:attrName>
                                        </p:attrNameLst>
                                      </p:cBhvr>
                                      <p:tavLst>
                                        <p:tav tm="0">
                                          <p:val>
                                            <p:strVal val="#ppt_x"/>
                                          </p:val>
                                        </p:tav>
                                        <p:tav tm="50000">
                                          <p:val>
                                            <p:strVal val="#ppt_x+.1"/>
                                          </p:val>
                                        </p:tav>
                                        <p:tav tm="100000">
                                          <p:val>
                                            <p:strVal val="#ppt_x"/>
                                          </p:val>
                                        </p:tav>
                                      </p:tavLst>
                                    </p:anim>
                                    <p:anim calcmode="lin" valueType="num">
                                      <p:cBhvr>
                                        <p:cTn id="81" dur="500" fill="hold"/>
                                        <p:tgtEl>
                                          <p:spTgt spid="10272"/>
                                        </p:tgtEl>
                                        <p:attrNameLst>
                                          <p:attrName>ppt_y</p:attrName>
                                        </p:attrNameLst>
                                      </p:cBhvr>
                                      <p:tavLst>
                                        <p:tav tm="0">
                                          <p:val>
                                            <p:strVal val="#ppt_y"/>
                                          </p:val>
                                        </p:tav>
                                        <p:tav tm="100000">
                                          <p:val>
                                            <p:strVal val="#ppt_y"/>
                                          </p:val>
                                        </p:tav>
                                      </p:tavLst>
                                    </p:anim>
                                    <p:anim calcmode="lin" valueType="num">
                                      <p:cBhvr>
                                        <p:cTn id="82" dur="500" fill="hold"/>
                                        <p:tgtEl>
                                          <p:spTgt spid="10272"/>
                                        </p:tgtEl>
                                        <p:attrNameLst>
                                          <p:attrName>ppt_h</p:attrName>
                                        </p:attrNameLst>
                                      </p:cBhvr>
                                      <p:tavLst>
                                        <p:tav tm="0">
                                          <p:val>
                                            <p:strVal val="#ppt_h/10"/>
                                          </p:val>
                                        </p:tav>
                                        <p:tav tm="50000">
                                          <p:val>
                                            <p:strVal val="#ppt_h+.01"/>
                                          </p:val>
                                        </p:tav>
                                        <p:tav tm="100000">
                                          <p:val>
                                            <p:strVal val="#ppt_h"/>
                                          </p:val>
                                        </p:tav>
                                      </p:tavLst>
                                    </p:anim>
                                    <p:anim calcmode="lin" valueType="num">
                                      <p:cBhvr>
                                        <p:cTn id="83" dur="500" fill="hold"/>
                                        <p:tgtEl>
                                          <p:spTgt spid="10272"/>
                                        </p:tgtEl>
                                        <p:attrNameLst>
                                          <p:attrName>ppt_w</p:attrName>
                                        </p:attrNameLst>
                                      </p:cBhvr>
                                      <p:tavLst>
                                        <p:tav tm="0">
                                          <p:val>
                                            <p:strVal val="#ppt_w/10"/>
                                          </p:val>
                                        </p:tav>
                                        <p:tav tm="50000">
                                          <p:val>
                                            <p:strVal val="#ppt_w+.01"/>
                                          </p:val>
                                        </p:tav>
                                        <p:tav tm="100000">
                                          <p:val>
                                            <p:strVal val="#ppt_w"/>
                                          </p:val>
                                        </p:tav>
                                      </p:tavLst>
                                    </p:anim>
                                    <p:animEffect transition="in" filter="fade">
                                      <p:cBhvr>
                                        <p:cTn id="84" dur="500"/>
                                        <p:tgtEl>
                                          <p:spTgt spid="10272"/>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0275"/>
                                        </p:tgtEl>
                                        <p:attrNameLst>
                                          <p:attrName>style.visibility</p:attrName>
                                        </p:attrNameLst>
                                      </p:cBhvr>
                                      <p:to>
                                        <p:strVal val="visible"/>
                                      </p:to>
                                    </p:set>
                                    <p:animEffect transition="in" filter="fade">
                                      <p:cBhvr>
                                        <p:cTn id="89" dur="1000"/>
                                        <p:tgtEl>
                                          <p:spTgt spid="10275"/>
                                        </p:tgtEl>
                                      </p:cBhvr>
                                    </p:animEffect>
                                    <p:anim calcmode="lin" valueType="num">
                                      <p:cBhvr>
                                        <p:cTn id="90" dur="1000" fill="hold"/>
                                        <p:tgtEl>
                                          <p:spTgt spid="10275"/>
                                        </p:tgtEl>
                                        <p:attrNameLst>
                                          <p:attrName>ppt_x</p:attrName>
                                        </p:attrNameLst>
                                      </p:cBhvr>
                                      <p:tavLst>
                                        <p:tav tm="0">
                                          <p:val>
                                            <p:strVal val="#ppt_x"/>
                                          </p:val>
                                        </p:tav>
                                        <p:tav tm="100000">
                                          <p:val>
                                            <p:strVal val="#ppt_x"/>
                                          </p:val>
                                        </p:tav>
                                      </p:tavLst>
                                    </p:anim>
                                    <p:anim calcmode="lin" valueType="num">
                                      <p:cBhvr>
                                        <p:cTn id="91" dur="1000" fill="hold"/>
                                        <p:tgtEl>
                                          <p:spTgt spid="102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ldLvl="0" animBg="1"/>
      <p:bldP spid="10243" grpId="0" bldLvl="0" animBg="1"/>
      <p:bldP spid="10244" grpId="0" bldLvl="0" animBg="1"/>
      <p:bldP spid="10246" grpId="0" bldLvl="0" animBg="1" autoUpdateAnimBg="0"/>
      <p:bldP spid="10247" grpId="0" bldLvl="0" animBg="1" autoUpdateAnimBg="0"/>
      <p:bldP spid="10263" grpId="0" bldLvl="0" animBg="1"/>
      <p:bldP spid="10264" grpId="0" bldLvl="0" animBg="1"/>
      <p:bldP spid="10265" grpId="0" bldLvl="0" animBg="1"/>
      <p:bldP spid="10266" grpId="0" bldLvl="0" animBg="1"/>
      <p:bldP spid="10267" grpId="0" bldLvl="0" animBg="1"/>
      <p:bldP spid="10268" grpId="0" bldLvl="0" animBg="1" autoUpdateAnimBg="0"/>
      <p:bldP spid="10270" grpId="0" bldLvl="0" animBg="1" autoUpdateAnimBg="0"/>
      <p:bldP spid="10272" grpId="0" bldLvl="0" animBg="1" autoUpdateAnimBg="0"/>
      <p:bldP spid="10273" grpId="0" bldLvl="0" animBg="1"/>
      <p:bldP spid="10274" grpId="0" bldLvl="0" animBg="1"/>
      <p:bldP spid="10275" grpId="0" bldLvl="0" animBg="1" autoUpdateAnimBg="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47550" y="503063"/>
            <a:ext cx="4932680" cy="1106805"/>
          </a:xfrm>
          <a:prstGeom prst="rect">
            <a:avLst/>
          </a:prstGeom>
          <a:noFill/>
        </p:spPr>
        <p:txBody>
          <a:bodyPr wrap="square" rtlCol="0">
            <a:spAutoFit/>
          </a:bodyPr>
          <a:lstStyle/>
          <a:p>
            <a:pPr>
              <a:lnSpc>
                <a:spcPct val="150000"/>
              </a:lnSpc>
            </a:pPr>
            <a:r>
              <a:rPr lang="zh-CN" sz="4400" b="1" dirty="0" smtClean="0">
                <a:latin typeface="微软雅黑" panose="020B0503020204020204" pitchFamily="34" charset="-122"/>
                <a:ea typeface="微软雅黑" panose="020B0503020204020204" pitchFamily="34" charset="-122"/>
                <a:cs typeface="黑体" panose="02010609060101010101" pitchFamily="49" charset="-122"/>
              </a:rPr>
              <a:t>孟子</a:t>
            </a:r>
            <a:r>
              <a:rPr lang="zh-CN" sz="4400" b="1" dirty="0">
                <a:latin typeface="微软雅黑" panose="020B0503020204020204" pitchFamily="34" charset="-122"/>
                <a:ea typeface="微软雅黑" panose="020B0503020204020204" pitchFamily="34" charset="-122"/>
                <a:cs typeface="黑体" panose="02010609060101010101" pitchFamily="49" charset="-122"/>
              </a:rPr>
              <a:t>（儒家）</a:t>
            </a:r>
            <a:endParaRPr lang="en-US" altLang="zh-CN" sz="4400" b="1" dirty="0">
              <a:latin typeface="微软雅黑" panose="020B0503020204020204" pitchFamily="34" charset="-122"/>
              <a:ea typeface="微软雅黑" panose="020B0503020204020204" pitchFamily="34" charset="-122"/>
              <a:cs typeface="黑体" panose="02010609060101010101" pitchFamily="49" charset="-122"/>
            </a:endParaRPr>
          </a:p>
        </p:txBody>
      </p:sp>
      <p:pic>
        <p:nvPicPr>
          <p:cNvPr id="4" name="图片 3"/>
          <p:cNvPicPr>
            <a:picLocks noChangeAspect="1"/>
          </p:cNvPicPr>
          <p:nvPr/>
        </p:nvPicPr>
        <p:blipFill>
          <a:blip r:embed="rId1"/>
          <a:stretch>
            <a:fillRect/>
          </a:stretch>
        </p:blipFill>
        <p:spPr>
          <a:xfrm>
            <a:off x="247680" y="1609497"/>
            <a:ext cx="2647185" cy="4851856"/>
          </a:xfrm>
          <a:prstGeom prst="rect">
            <a:avLst/>
          </a:prstGeom>
        </p:spPr>
      </p:pic>
      <p:sp>
        <p:nvSpPr>
          <p:cNvPr id="30" name="文本框 29"/>
          <p:cNvSpPr txBox="1"/>
          <p:nvPr/>
        </p:nvSpPr>
        <p:spPr>
          <a:xfrm>
            <a:off x="2679065" y="1522730"/>
            <a:ext cx="5703570" cy="4939030"/>
          </a:xfrm>
          <a:prstGeom prst="rect">
            <a:avLst/>
          </a:prstGeom>
          <a:noFill/>
        </p:spPr>
        <p:txBody>
          <a:bodyPr wrap="square" rtlCol="0" anchor="t">
            <a:spAutoFit/>
          </a:bodyPr>
          <a:lstStyle/>
          <a:p>
            <a:pPr algn="just">
              <a:lnSpc>
                <a:spcPct val="125000"/>
              </a:lnSpc>
              <a:spcBef>
                <a:spcPts val="0"/>
              </a:spcBef>
              <a:spcAft>
                <a:spcPts val="0"/>
              </a:spcAft>
            </a:pPr>
            <a:r>
              <a:rPr kumimoji="1" sz="2800" b="1" dirty="0" err="1" smtClean="0">
                <a:latin typeface="楷体" panose="02010609060101010101" charset="-122"/>
                <a:ea typeface="楷体" panose="02010609060101010101" charset="-122"/>
                <a:cs typeface="楷体" panose="02010609060101010101" charset="-122"/>
                <a:sym typeface="+mn-ea"/>
              </a:rPr>
              <a:t>民为贵</a:t>
            </a:r>
            <a:r>
              <a:rPr kumimoji="1" sz="2800" b="1" dirty="0" err="1">
                <a:latin typeface="楷体" panose="02010609060101010101" charset="-122"/>
                <a:ea typeface="楷体" panose="02010609060101010101" charset="-122"/>
                <a:cs typeface="楷体" panose="02010609060101010101" charset="-122"/>
                <a:sym typeface="+mn-ea"/>
              </a:rPr>
              <a:t>，社稷次之，君为轻</a:t>
            </a:r>
            <a:r>
              <a:rPr kumimoji="1" sz="2800" b="1" dirty="0">
                <a:latin typeface="楷体" panose="02010609060101010101" charset="-122"/>
                <a:ea typeface="楷体" panose="02010609060101010101" charset="-122"/>
                <a:cs typeface="楷体" panose="02010609060101010101" charset="-122"/>
                <a:sym typeface="+mn-ea"/>
              </a:rPr>
              <a:t>。</a:t>
            </a:r>
            <a:endParaRPr kumimoji="1" sz="2800" b="1" dirty="0">
              <a:latin typeface="楷体" panose="02010609060101010101" charset="-122"/>
              <a:ea typeface="楷体" panose="02010609060101010101" charset="-122"/>
              <a:cs typeface="楷体" panose="02010609060101010101" charset="-122"/>
              <a:sym typeface="+mn-ea"/>
            </a:endParaRPr>
          </a:p>
          <a:p>
            <a:pPr algn="r">
              <a:lnSpc>
                <a:spcPct val="125000"/>
              </a:lnSpc>
              <a:spcBef>
                <a:spcPts val="0"/>
              </a:spcBef>
              <a:spcAft>
                <a:spcPts val="0"/>
              </a:spcAft>
            </a:pPr>
            <a:r>
              <a:rPr kumimoji="1" sz="2800" b="1" dirty="0">
                <a:latin typeface="楷体" panose="02010609060101010101" charset="-122"/>
                <a:ea typeface="楷体" panose="02010609060101010101" charset="-122"/>
                <a:cs typeface="楷体" panose="02010609060101010101" charset="-122"/>
                <a:sym typeface="+mn-ea"/>
              </a:rPr>
              <a:t>——《</a:t>
            </a:r>
            <a:r>
              <a:rPr kumimoji="1" sz="2800" b="1" dirty="0" err="1">
                <a:latin typeface="楷体" panose="02010609060101010101" charset="-122"/>
                <a:ea typeface="楷体" panose="02010609060101010101" charset="-122"/>
                <a:cs typeface="楷体" panose="02010609060101010101" charset="-122"/>
                <a:sym typeface="+mn-ea"/>
              </a:rPr>
              <a:t>孟子·尽心下</a:t>
            </a:r>
            <a:r>
              <a:rPr kumimoji="1" sz="2800" b="1" dirty="0">
                <a:latin typeface="楷体" panose="02010609060101010101" charset="-122"/>
                <a:ea typeface="楷体" panose="02010609060101010101" charset="-122"/>
                <a:cs typeface="楷体" panose="02010609060101010101" charset="-122"/>
                <a:sym typeface="+mn-ea"/>
              </a:rPr>
              <a:t>》</a:t>
            </a:r>
            <a:endParaRPr kumimoji="1" sz="2800" b="1" dirty="0">
              <a:latin typeface="楷体" panose="02010609060101010101" charset="-122"/>
              <a:ea typeface="楷体" panose="02010609060101010101" charset="-122"/>
              <a:cs typeface="楷体" panose="02010609060101010101" charset="-122"/>
              <a:sym typeface="+mn-ea"/>
            </a:endParaRPr>
          </a:p>
          <a:p>
            <a:pPr algn="just">
              <a:lnSpc>
                <a:spcPct val="125000"/>
              </a:lnSpc>
              <a:spcBef>
                <a:spcPts val="0"/>
              </a:spcBef>
              <a:spcAft>
                <a:spcPts val="0"/>
              </a:spcAft>
            </a:pPr>
            <a:r>
              <a:rPr lang="en-US" altLang="zh-CN" sz="2800" b="1" dirty="0" err="1" smtClean="0">
                <a:latin typeface="楷体" panose="02010609060101010101" charset="-122"/>
                <a:ea typeface="楷体" panose="02010609060101010101" charset="-122"/>
                <a:cs typeface="楷体" panose="02010609060101010101" charset="-122"/>
              </a:rPr>
              <a:t>水性无分于东西</a:t>
            </a:r>
            <a:r>
              <a:rPr lang="en-US" altLang="zh-CN" sz="2800" b="1" dirty="0" err="1">
                <a:latin typeface="楷体" panose="02010609060101010101" charset="-122"/>
                <a:ea typeface="楷体" panose="02010609060101010101" charset="-122"/>
                <a:cs typeface="楷体" panose="02010609060101010101" charset="-122"/>
              </a:rPr>
              <a:t>，无分于上下乎？人性之善也，犹水之就下也。人无有不善，水无有不下</a:t>
            </a:r>
            <a:r>
              <a:rPr lang="en-US" altLang="zh-CN" sz="2800" b="1" dirty="0" smtClean="0">
                <a:latin typeface="楷体" panose="02010609060101010101" charset="-122"/>
                <a:ea typeface="楷体" panose="02010609060101010101" charset="-122"/>
                <a:cs typeface="楷体" panose="02010609060101010101" charset="-122"/>
              </a:rPr>
              <a:t>。</a:t>
            </a:r>
            <a:endParaRPr lang="en-US" altLang="zh-CN" sz="2800" b="1" dirty="0">
              <a:latin typeface="楷体" panose="02010609060101010101" charset="-122"/>
              <a:ea typeface="楷体" panose="02010609060101010101" charset="-122"/>
              <a:cs typeface="楷体" panose="02010609060101010101" charset="-122"/>
            </a:endParaRPr>
          </a:p>
          <a:p>
            <a:pPr algn="r">
              <a:lnSpc>
                <a:spcPct val="125000"/>
              </a:lnSpc>
              <a:spcBef>
                <a:spcPts val="0"/>
              </a:spcBef>
              <a:spcAft>
                <a:spcPts val="0"/>
              </a:spcAft>
            </a:pPr>
            <a:r>
              <a:rPr lang="en-US" altLang="zh-CN" sz="2800" b="1" dirty="0">
                <a:latin typeface="楷体" panose="02010609060101010101" charset="-122"/>
                <a:ea typeface="楷体" panose="02010609060101010101" charset="-122"/>
                <a:cs typeface="楷体" panose="02010609060101010101" charset="-122"/>
              </a:rPr>
              <a:t>——《</a:t>
            </a:r>
            <a:r>
              <a:rPr lang="en-US" altLang="zh-CN" sz="2800" b="1" dirty="0" err="1">
                <a:latin typeface="楷体" panose="02010609060101010101" charset="-122"/>
                <a:ea typeface="楷体" panose="02010609060101010101" charset="-122"/>
                <a:cs typeface="楷体" panose="02010609060101010101" charset="-122"/>
              </a:rPr>
              <a:t>孟子·告子上</a:t>
            </a:r>
            <a:r>
              <a:rPr lang="en-US" altLang="zh-CN" sz="2800" b="1" dirty="0">
                <a:latin typeface="楷体" panose="02010609060101010101" charset="-122"/>
                <a:ea typeface="楷体" panose="02010609060101010101" charset="-122"/>
                <a:cs typeface="楷体" panose="02010609060101010101" charset="-122"/>
              </a:rPr>
              <a:t>》</a:t>
            </a:r>
            <a:endParaRPr lang="en-US" altLang="zh-CN" sz="2800" b="1" dirty="0">
              <a:latin typeface="楷体" panose="02010609060101010101" charset="-122"/>
              <a:ea typeface="楷体" panose="02010609060101010101" charset="-122"/>
              <a:cs typeface="楷体" panose="02010609060101010101" charset="-122"/>
            </a:endParaRPr>
          </a:p>
          <a:p>
            <a:pPr algn="just">
              <a:lnSpc>
                <a:spcPct val="125000"/>
              </a:lnSpc>
              <a:spcBef>
                <a:spcPts val="0"/>
              </a:spcBef>
              <a:spcAft>
                <a:spcPts val="0"/>
              </a:spcAft>
            </a:pPr>
            <a:r>
              <a:rPr lang="en-US" altLang="zh-CN" sz="2800" b="1" dirty="0" err="1" smtClean="0">
                <a:latin typeface="楷体" panose="02010609060101010101" charset="-122"/>
                <a:ea typeface="楷体" panose="02010609060101010101" charset="-122"/>
                <a:cs typeface="楷体" panose="02010609060101010101" charset="-122"/>
              </a:rPr>
              <a:t>富贵不能淫</a:t>
            </a:r>
            <a:r>
              <a:rPr lang="en-US" altLang="zh-CN" sz="2800" b="1" dirty="0" err="1">
                <a:latin typeface="楷体" panose="02010609060101010101" charset="-122"/>
                <a:ea typeface="楷体" panose="02010609060101010101" charset="-122"/>
                <a:cs typeface="楷体" panose="02010609060101010101" charset="-122"/>
              </a:rPr>
              <a:t>，贫贱不能移，威武不能屈，此之谓大丈夫</a:t>
            </a:r>
            <a:r>
              <a:rPr lang="en-US" altLang="zh-CN" sz="2800" b="1" dirty="0" smtClean="0">
                <a:latin typeface="楷体" panose="02010609060101010101" charset="-122"/>
                <a:ea typeface="楷体" panose="02010609060101010101" charset="-122"/>
                <a:cs typeface="楷体" panose="02010609060101010101" charset="-122"/>
              </a:rPr>
              <a:t>。</a:t>
            </a:r>
            <a:endParaRPr lang="en-US" altLang="zh-CN" sz="2800" b="1" dirty="0">
              <a:latin typeface="楷体" panose="02010609060101010101" charset="-122"/>
              <a:ea typeface="楷体" panose="02010609060101010101" charset="-122"/>
              <a:cs typeface="楷体" panose="02010609060101010101" charset="-122"/>
            </a:endParaRPr>
          </a:p>
          <a:p>
            <a:pPr algn="r">
              <a:lnSpc>
                <a:spcPct val="125000"/>
              </a:lnSpc>
              <a:spcBef>
                <a:spcPts val="0"/>
              </a:spcBef>
              <a:spcAft>
                <a:spcPts val="0"/>
              </a:spcAft>
            </a:pPr>
            <a:r>
              <a:rPr lang="en-US" altLang="zh-CN" sz="2800" b="1" dirty="0">
                <a:latin typeface="楷体" panose="02010609060101010101" charset="-122"/>
                <a:ea typeface="楷体" panose="02010609060101010101" charset="-122"/>
                <a:cs typeface="楷体" panose="02010609060101010101" charset="-122"/>
              </a:rPr>
              <a:t>——《</a:t>
            </a:r>
            <a:r>
              <a:rPr lang="en-US" altLang="zh-CN" sz="2800" b="1" dirty="0" err="1">
                <a:latin typeface="楷体" panose="02010609060101010101" charset="-122"/>
                <a:ea typeface="楷体" panose="02010609060101010101" charset="-122"/>
                <a:cs typeface="楷体" panose="02010609060101010101" charset="-122"/>
              </a:rPr>
              <a:t>孟子·滕文公下</a:t>
            </a:r>
            <a:r>
              <a:rPr lang="en-US" altLang="zh-CN" sz="2800" b="1" dirty="0">
                <a:latin typeface="楷体" panose="02010609060101010101" charset="-122"/>
                <a:ea typeface="楷体" panose="02010609060101010101" charset="-122"/>
                <a:cs typeface="楷体" panose="02010609060101010101" charset="-122"/>
              </a:rPr>
              <a:t>》</a:t>
            </a:r>
            <a:endParaRPr lang="en-US" altLang="zh-CN" sz="2800" b="1" dirty="0">
              <a:latin typeface="楷体" panose="02010609060101010101" charset="-122"/>
              <a:ea typeface="楷体" panose="02010609060101010101" charset="-122"/>
              <a:cs typeface="楷体" panose="02010609060101010101" charset="-122"/>
            </a:endParaRPr>
          </a:p>
        </p:txBody>
      </p:sp>
      <p:sp>
        <p:nvSpPr>
          <p:cNvPr id="31" name="圆角矩形 30"/>
          <p:cNvSpPr/>
          <p:nvPr/>
        </p:nvSpPr>
        <p:spPr>
          <a:xfrm>
            <a:off x="9252902" y="1880986"/>
            <a:ext cx="2948412" cy="131592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zh-CN" sz="2800" b="1" dirty="0">
                <a:solidFill>
                  <a:srgbClr val="FF0000"/>
                </a:solidFill>
                <a:latin typeface="楷体" panose="02010609060101010101" charset="-122"/>
                <a:ea typeface="楷体" panose="02010609060101010101" charset="-122"/>
                <a:cs typeface="黑体" panose="02010609060101010101" pitchFamily="49" charset="-122"/>
              </a:rPr>
              <a:t>“</a:t>
            </a:r>
            <a:r>
              <a:rPr lang="zh-CN" altLang="en-US" sz="2800" b="1" dirty="0">
                <a:solidFill>
                  <a:srgbClr val="FF0000"/>
                </a:solidFill>
                <a:latin typeface="楷体" panose="02010609060101010101" charset="-122"/>
                <a:ea typeface="楷体" panose="02010609060101010101" charset="-122"/>
                <a:cs typeface="黑体" panose="02010609060101010101" pitchFamily="49" charset="-122"/>
              </a:rPr>
              <a:t>仁政</a:t>
            </a:r>
            <a:r>
              <a:rPr lang="en-US" altLang="zh-CN" sz="2800" b="1" dirty="0">
                <a:solidFill>
                  <a:srgbClr val="FF0000"/>
                </a:solidFill>
                <a:latin typeface="楷体" panose="02010609060101010101" charset="-122"/>
                <a:ea typeface="楷体" panose="02010609060101010101" charset="-122"/>
                <a:cs typeface="黑体" panose="02010609060101010101" pitchFamily="49" charset="-122"/>
              </a:rPr>
              <a:t>”</a:t>
            </a:r>
            <a:r>
              <a:rPr lang="zh-CN" altLang="en-US" sz="2800" b="1" dirty="0">
                <a:solidFill>
                  <a:srgbClr val="FF0000"/>
                </a:solidFill>
                <a:latin typeface="楷体" panose="02010609060101010101" charset="-122"/>
                <a:ea typeface="楷体" panose="02010609060101010101" charset="-122"/>
                <a:cs typeface="黑体" panose="02010609060101010101" pitchFamily="49" charset="-122"/>
              </a:rPr>
              <a:t>（核心）</a:t>
            </a:r>
            <a:endParaRPr lang="zh-CN" altLang="en-US" sz="2800" b="1" dirty="0">
              <a:solidFill>
                <a:srgbClr val="FF0000"/>
              </a:solidFill>
              <a:latin typeface="楷体" panose="02010609060101010101" charset="-122"/>
              <a:ea typeface="楷体" panose="02010609060101010101" charset="-122"/>
              <a:cs typeface="黑体" panose="02010609060101010101" pitchFamily="49" charset="-122"/>
            </a:endParaRPr>
          </a:p>
          <a:p>
            <a:r>
              <a:rPr lang="zh-CN" altLang="en-US" sz="2800" b="1" dirty="0">
                <a:solidFill>
                  <a:srgbClr val="FF0000"/>
                </a:solidFill>
                <a:latin typeface="楷体" panose="02010609060101010101" charset="-122"/>
                <a:ea typeface="楷体" panose="02010609060101010101" charset="-122"/>
                <a:cs typeface="黑体" panose="02010609060101010101" pitchFamily="49" charset="-122"/>
              </a:rPr>
              <a:t>民本思想</a:t>
            </a:r>
            <a:endParaRPr lang="zh-CN" altLang="en-US" sz="2800" b="1" dirty="0">
              <a:solidFill>
                <a:srgbClr val="FF0000"/>
              </a:solidFill>
              <a:latin typeface="楷体" panose="02010609060101010101" charset="-122"/>
              <a:ea typeface="楷体" panose="02010609060101010101" charset="-122"/>
              <a:cs typeface="黑体" panose="02010609060101010101" pitchFamily="49" charset="-122"/>
            </a:endParaRPr>
          </a:p>
        </p:txBody>
      </p:sp>
      <p:sp>
        <p:nvSpPr>
          <p:cNvPr id="47" name="圆角矩形 46"/>
          <p:cNvSpPr/>
          <p:nvPr/>
        </p:nvSpPr>
        <p:spPr>
          <a:xfrm>
            <a:off x="9406890" y="3303905"/>
            <a:ext cx="2404110" cy="73152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sz="2800" b="1" dirty="0">
                <a:solidFill>
                  <a:srgbClr val="FF0000"/>
                </a:solidFill>
                <a:latin typeface="楷体" panose="02010609060101010101" charset="-122"/>
                <a:ea typeface="楷体" panose="02010609060101010101" charset="-122"/>
                <a:cs typeface="黑体" panose="02010609060101010101" pitchFamily="49" charset="-122"/>
              </a:rPr>
              <a:t>性善论</a:t>
            </a:r>
            <a:endParaRPr lang="zh-CN" sz="2800" b="1" dirty="0">
              <a:solidFill>
                <a:srgbClr val="FF0000"/>
              </a:solidFill>
              <a:latin typeface="楷体" panose="02010609060101010101" charset="-122"/>
              <a:ea typeface="楷体" panose="02010609060101010101" charset="-122"/>
              <a:cs typeface="黑体" panose="02010609060101010101" pitchFamily="49" charset="-122"/>
            </a:endParaRPr>
          </a:p>
        </p:txBody>
      </p:sp>
      <p:sp>
        <p:nvSpPr>
          <p:cNvPr id="48" name="圆角矩形 47"/>
          <p:cNvSpPr/>
          <p:nvPr/>
        </p:nvSpPr>
        <p:spPr>
          <a:xfrm>
            <a:off x="9484042" y="5033783"/>
            <a:ext cx="2558415" cy="120304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US" sz="2800" b="1" dirty="0">
                <a:solidFill>
                  <a:srgbClr val="FF0000"/>
                </a:solidFill>
                <a:latin typeface="楷体" panose="02010609060101010101" charset="-122"/>
                <a:ea typeface="楷体" panose="02010609060101010101" charset="-122"/>
                <a:cs typeface="黑体" panose="02010609060101010101" pitchFamily="49" charset="-122"/>
                <a:sym typeface="+mn-ea"/>
              </a:rPr>
              <a:t>义利观（先义后利，舍生取义）</a:t>
            </a:r>
            <a:endParaRPr kumimoji="1" lang="zh-CN" altLang="en-US" sz="2800" b="1" dirty="0">
              <a:solidFill>
                <a:srgbClr val="FF0000"/>
              </a:solidFill>
              <a:latin typeface="楷体" panose="02010609060101010101" charset="-122"/>
              <a:ea typeface="楷体" panose="02010609060101010101" charset="-122"/>
              <a:cs typeface="黑体" panose="02010609060101010101" pitchFamily="49" charset="-122"/>
              <a:sym typeface="+mn-ea"/>
            </a:endParaRPr>
          </a:p>
        </p:txBody>
      </p:sp>
      <p:sp>
        <p:nvSpPr>
          <p:cNvPr id="50" name="右箭头 49"/>
          <p:cNvSpPr/>
          <p:nvPr/>
        </p:nvSpPr>
        <p:spPr>
          <a:xfrm>
            <a:off x="8382635" y="1988185"/>
            <a:ext cx="870585" cy="262255"/>
          </a:xfrm>
          <a:prstGeom prst="rightArrow">
            <a:avLst>
              <a:gd name="adj1" fmla="val 50000"/>
              <a:gd name="adj2" fmla="val 670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latin typeface="楷体" panose="02010609060101010101" charset="-122"/>
              <a:ea typeface="楷体" panose="02010609060101010101" charset="-122"/>
            </a:endParaRPr>
          </a:p>
        </p:txBody>
      </p:sp>
      <p:sp>
        <p:nvSpPr>
          <p:cNvPr id="51" name="右箭头 50"/>
          <p:cNvSpPr/>
          <p:nvPr/>
        </p:nvSpPr>
        <p:spPr>
          <a:xfrm>
            <a:off x="8382635" y="3538220"/>
            <a:ext cx="870585" cy="262255"/>
          </a:xfrm>
          <a:prstGeom prst="rightArrow">
            <a:avLst>
              <a:gd name="adj1" fmla="val 50000"/>
              <a:gd name="adj2" fmla="val 670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latin typeface="楷体" panose="02010609060101010101" charset="-122"/>
              <a:ea typeface="楷体" panose="02010609060101010101" charset="-122"/>
            </a:endParaRPr>
          </a:p>
        </p:txBody>
      </p:sp>
      <p:sp>
        <p:nvSpPr>
          <p:cNvPr id="52" name="右箭头 51"/>
          <p:cNvSpPr/>
          <p:nvPr/>
        </p:nvSpPr>
        <p:spPr>
          <a:xfrm>
            <a:off x="8382635" y="5504180"/>
            <a:ext cx="1101090" cy="262255"/>
          </a:xfrm>
          <a:prstGeom prst="rightArrow">
            <a:avLst>
              <a:gd name="adj1" fmla="val 50000"/>
              <a:gd name="adj2" fmla="val 670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latin typeface="楷体" panose="02010609060101010101" charset="-122"/>
              <a:ea typeface="楷体" panose="02010609060101010101" charset="-122"/>
            </a:endParaRP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ppt_x"/>
                                          </p:val>
                                        </p:tav>
                                        <p:tav tm="100000">
                                          <p:val>
                                            <p:strVal val="#ppt_x"/>
                                          </p:val>
                                        </p:tav>
                                      </p:tavLst>
                                    </p:anim>
                                    <p:anim calcmode="lin" valueType="num">
                                      <p:cBhvr additive="base">
                                        <p:cTn id="2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1" grpId="1" animBg="1"/>
      <p:bldP spid="47" grpId="0" bldLvl="0" animBg="1"/>
      <p:bldP spid="47" grpId="1" animBg="1"/>
      <p:bldP spid="48" grpId="0" bldLvl="0" animBg="1"/>
      <p:bldP spid="48" grpId="1" animBg="1"/>
      <p:bldP spid="50" grpId="0" bldLvl="0" animBg="1"/>
      <p:bldP spid="50" grpId="1" animBg="1"/>
      <p:bldP spid="51" grpId="0" bldLvl="0" animBg="1"/>
      <p:bldP spid="51" grpId="1" animBg="1"/>
      <p:bldP spid="52" grpId="0" bldLvl="0" animBg="1"/>
      <p:bldP spid="5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329565" y="621655"/>
            <a:ext cx="4932680" cy="738664"/>
          </a:xfrm>
          <a:prstGeom prst="rect">
            <a:avLst/>
          </a:prstGeom>
          <a:noFill/>
        </p:spPr>
        <p:txBody>
          <a:bodyPr wrap="square" rtlCol="0">
            <a:spAutoFit/>
          </a:bodyPr>
          <a:lstStyle/>
          <a:p>
            <a:pPr>
              <a:lnSpc>
                <a:spcPct val="150000"/>
              </a:lnSpc>
            </a:pPr>
            <a:r>
              <a:rPr lang="zh-CN" sz="2800" b="1" dirty="0" smtClean="0">
                <a:latin typeface="楷体" panose="02010609060101010101" charset="-122"/>
                <a:ea typeface="楷体" panose="02010609060101010101" charset="-122"/>
                <a:cs typeface="黑体" panose="02010609060101010101" pitchFamily="49" charset="-122"/>
              </a:rPr>
              <a:t>荀子</a:t>
            </a:r>
            <a:r>
              <a:rPr lang="zh-CN" sz="2800" b="1" dirty="0">
                <a:latin typeface="楷体" panose="02010609060101010101" charset="-122"/>
                <a:ea typeface="楷体" panose="02010609060101010101" charset="-122"/>
                <a:cs typeface="黑体" panose="02010609060101010101" pitchFamily="49" charset="-122"/>
              </a:rPr>
              <a:t>（儒家）</a:t>
            </a:r>
            <a:endParaRPr lang="zh-CN" altLang="en-US" sz="2400" b="1" dirty="0">
              <a:latin typeface="楷体" panose="02010609060101010101" charset="-122"/>
              <a:ea typeface="楷体" panose="02010609060101010101" charset="-122"/>
              <a:cs typeface="黑体" panose="02010609060101010101" pitchFamily="49" charset="-122"/>
            </a:endParaRPr>
          </a:p>
        </p:txBody>
      </p:sp>
      <p:sp>
        <p:nvSpPr>
          <p:cNvPr id="30" name="文本框 29"/>
          <p:cNvSpPr txBox="1"/>
          <p:nvPr/>
        </p:nvSpPr>
        <p:spPr>
          <a:xfrm>
            <a:off x="316230" y="2005330"/>
            <a:ext cx="5625465" cy="3752215"/>
          </a:xfrm>
          <a:prstGeom prst="rect">
            <a:avLst/>
          </a:prstGeom>
          <a:noFill/>
        </p:spPr>
        <p:txBody>
          <a:bodyPr wrap="square" rtlCol="0" anchor="t">
            <a:spAutoFit/>
          </a:bodyPr>
          <a:lstStyle/>
          <a:p>
            <a:pPr algn="just">
              <a:lnSpc>
                <a:spcPct val="125000"/>
              </a:lnSpc>
              <a:spcBef>
                <a:spcPts val="0"/>
              </a:spcBef>
              <a:spcAft>
                <a:spcPts val="0"/>
              </a:spcAft>
            </a:pPr>
            <a:r>
              <a:rPr kumimoji="1" sz="2800" b="1" dirty="0" err="1" smtClean="0">
                <a:latin typeface="楷体" panose="02010609060101010101" charset="-122"/>
                <a:ea typeface="楷体" panose="02010609060101010101" charset="-122"/>
                <a:cs typeface="楷体" panose="02010609060101010101" charset="-122"/>
                <a:sym typeface="+mn-ea"/>
              </a:rPr>
              <a:t>从天而颂之</a:t>
            </a:r>
            <a:r>
              <a:rPr kumimoji="1" sz="2800" b="1" dirty="0" err="1">
                <a:latin typeface="楷体" panose="02010609060101010101" charset="-122"/>
                <a:ea typeface="楷体" panose="02010609060101010101" charset="-122"/>
                <a:cs typeface="楷体" panose="02010609060101010101" charset="-122"/>
                <a:sym typeface="+mn-ea"/>
              </a:rPr>
              <a:t>，孰与制天命而用之</a:t>
            </a:r>
            <a:r>
              <a:rPr kumimoji="1" sz="2800" b="1" dirty="0" smtClean="0">
                <a:latin typeface="楷体" panose="02010609060101010101" charset="-122"/>
                <a:ea typeface="楷体" panose="02010609060101010101" charset="-122"/>
                <a:cs typeface="楷体" panose="02010609060101010101" charset="-122"/>
                <a:sym typeface="+mn-ea"/>
              </a:rPr>
              <a:t>。</a:t>
            </a:r>
            <a:endParaRPr kumimoji="1" sz="2800" b="1" dirty="0">
              <a:latin typeface="楷体" panose="02010609060101010101" charset="-122"/>
              <a:ea typeface="楷体" panose="02010609060101010101" charset="-122"/>
              <a:cs typeface="楷体" panose="02010609060101010101" charset="-122"/>
              <a:sym typeface="+mn-ea"/>
            </a:endParaRPr>
          </a:p>
          <a:p>
            <a:pPr algn="r">
              <a:lnSpc>
                <a:spcPct val="125000"/>
              </a:lnSpc>
              <a:spcBef>
                <a:spcPts val="0"/>
              </a:spcBef>
              <a:spcAft>
                <a:spcPts val="0"/>
              </a:spcAft>
            </a:pPr>
            <a:r>
              <a:rPr kumimoji="1" sz="2800" b="1" dirty="0">
                <a:latin typeface="楷体" panose="02010609060101010101" charset="-122"/>
                <a:ea typeface="楷体" panose="02010609060101010101" charset="-122"/>
                <a:cs typeface="楷体" panose="02010609060101010101" charset="-122"/>
                <a:sym typeface="+mn-ea"/>
              </a:rPr>
              <a:t>——《</a:t>
            </a:r>
            <a:r>
              <a:rPr kumimoji="1" sz="2800" b="1" dirty="0" err="1">
                <a:latin typeface="楷体" panose="02010609060101010101" charset="-122"/>
                <a:ea typeface="楷体" panose="02010609060101010101" charset="-122"/>
                <a:cs typeface="楷体" panose="02010609060101010101" charset="-122"/>
                <a:sym typeface="+mn-ea"/>
              </a:rPr>
              <a:t>荀子·天论</a:t>
            </a:r>
            <a:r>
              <a:rPr kumimoji="1" sz="2800" b="1" dirty="0">
                <a:latin typeface="楷体" panose="02010609060101010101" charset="-122"/>
                <a:ea typeface="楷体" panose="02010609060101010101" charset="-122"/>
                <a:cs typeface="楷体" panose="02010609060101010101" charset="-122"/>
                <a:sym typeface="+mn-ea"/>
              </a:rPr>
              <a:t>》</a:t>
            </a:r>
            <a:endParaRPr kumimoji="1" sz="2800" b="1" dirty="0">
              <a:latin typeface="楷体" panose="02010609060101010101" charset="-122"/>
              <a:ea typeface="楷体" panose="02010609060101010101" charset="-122"/>
              <a:cs typeface="楷体" panose="02010609060101010101" charset="-122"/>
              <a:sym typeface="+mn-ea"/>
            </a:endParaRPr>
          </a:p>
          <a:p>
            <a:pPr algn="just">
              <a:lnSpc>
                <a:spcPct val="120000"/>
              </a:lnSpc>
              <a:spcBef>
                <a:spcPts val="0"/>
              </a:spcBef>
              <a:spcAft>
                <a:spcPts val="0"/>
              </a:spcAft>
            </a:pPr>
            <a:r>
              <a:rPr kumimoji="1" sz="2800" b="1" dirty="0" err="1" smtClean="0">
                <a:latin typeface="楷体" panose="02010609060101010101" charset="-122"/>
                <a:ea typeface="楷体" panose="02010609060101010101" charset="-122"/>
                <a:cs typeface="楷体" panose="02010609060101010101" charset="-122"/>
                <a:sym typeface="+mn-ea"/>
              </a:rPr>
              <a:t>人之性恶</a:t>
            </a:r>
            <a:r>
              <a:rPr kumimoji="1" sz="2800" b="1" dirty="0" err="1">
                <a:latin typeface="楷体" panose="02010609060101010101" charset="-122"/>
                <a:ea typeface="楷体" panose="02010609060101010101" charset="-122"/>
                <a:cs typeface="楷体" panose="02010609060101010101" charset="-122"/>
                <a:sym typeface="+mn-ea"/>
              </a:rPr>
              <a:t>，其善者伪也</a:t>
            </a:r>
            <a:r>
              <a:rPr kumimoji="1" sz="2800" b="1" dirty="0" smtClean="0">
                <a:latin typeface="楷体" panose="02010609060101010101" charset="-122"/>
                <a:ea typeface="楷体" panose="02010609060101010101" charset="-122"/>
                <a:cs typeface="楷体" panose="02010609060101010101" charset="-122"/>
                <a:sym typeface="+mn-ea"/>
              </a:rPr>
              <a:t>。</a:t>
            </a:r>
            <a:endParaRPr kumimoji="1" sz="2800" b="1" dirty="0">
              <a:latin typeface="楷体" panose="02010609060101010101" charset="-122"/>
              <a:ea typeface="楷体" panose="02010609060101010101" charset="-122"/>
              <a:cs typeface="楷体" panose="02010609060101010101" charset="-122"/>
            </a:endParaRPr>
          </a:p>
          <a:p>
            <a:pPr algn="r">
              <a:lnSpc>
                <a:spcPct val="120000"/>
              </a:lnSpc>
              <a:spcBef>
                <a:spcPts val="0"/>
              </a:spcBef>
              <a:spcAft>
                <a:spcPts val="0"/>
              </a:spcAft>
            </a:pPr>
            <a:r>
              <a:rPr kumimoji="1" sz="2800" b="1" dirty="0" smtClean="0">
                <a:latin typeface="楷体" panose="02010609060101010101" charset="-122"/>
                <a:ea typeface="楷体" panose="02010609060101010101" charset="-122"/>
                <a:cs typeface="楷体" panose="02010609060101010101" charset="-122"/>
                <a:sym typeface="+mn-ea"/>
              </a:rPr>
              <a:t>——《</a:t>
            </a:r>
            <a:r>
              <a:rPr kumimoji="1" lang="zh-CN" sz="2800" b="1" dirty="0">
                <a:latin typeface="楷体" panose="02010609060101010101" charset="-122"/>
                <a:ea typeface="楷体" panose="02010609060101010101" charset="-122"/>
                <a:cs typeface="楷体" panose="02010609060101010101" charset="-122"/>
                <a:sym typeface="+mn-ea"/>
              </a:rPr>
              <a:t>荀子</a:t>
            </a:r>
            <a:r>
              <a:rPr kumimoji="1" lang="en-US" altLang="zh-CN" sz="2800" b="1" dirty="0">
                <a:latin typeface="楷体" panose="02010609060101010101" charset="-122"/>
                <a:ea typeface="楷体" panose="02010609060101010101" charset="-122"/>
                <a:cs typeface="楷体" panose="02010609060101010101" charset="-122"/>
                <a:sym typeface="+mn-ea"/>
              </a:rPr>
              <a:t>·</a:t>
            </a:r>
            <a:r>
              <a:rPr kumimoji="1" lang="zh-CN" altLang="en-US" sz="2800" b="1" dirty="0">
                <a:latin typeface="楷体" panose="02010609060101010101" charset="-122"/>
                <a:ea typeface="楷体" panose="02010609060101010101" charset="-122"/>
                <a:cs typeface="楷体" panose="02010609060101010101" charset="-122"/>
                <a:sym typeface="+mn-ea"/>
              </a:rPr>
              <a:t>性恶</a:t>
            </a:r>
            <a:r>
              <a:rPr kumimoji="1" sz="2800" b="1" dirty="0">
                <a:latin typeface="楷体" panose="02010609060101010101" charset="-122"/>
                <a:ea typeface="楷体" panose="02010609060101010101" charset="-122"/>
                <a:cs typeface="楷体" panose="02010609060101010101" charset="-122"/>
                <a:sym typeface="+mn-ea"/>
              </a:rPr>
              <a:t>》</a:t>
            </a:r>
            <a:endParaRPr kumimoji="1" sz="2800" b="1" dirty="0">
              <a:latin typeface="楷体" panose="02010609060101010101" charset="-122"/>
              <a:ea typeface="楷体" panose="02010609060101010101" charset="-122"/>
              <a:cs typeface="楷体" panose="02010609060101010101" charset="-122"/>
              <a:sym typeface="+mn-ea"/>
            </a:endParaRPr>
          </a:p>
          <a:p>
            <a:pPr algn="just">
              <a:lnSpc>
                <a:spcPct val="120000"/>
              </a:lnSpc>
              <a:spcBef>
                <a:spcPts val="0"/>
              </a:spcBef>
              <a:spcAft>
                <a:spcPts val="0"/>
              </a:spcAft>
            </a:pPr>
            <a:r>
              <a:rPr kumimoji="1" sz="2800" b="1" dirty="0" err="1" smtClean="0">
                <a:latin typeface="楷体" panose="02010609060101010101" charset="-122"/>
                <a:ea typeface="楷体" panose="02010609060101010101" charset="-122"/>
                <a:cs typeface="楷体" panose="02010609060101010101" charset="-122"/>
                <a:sym typeface="+mn-ea"/>
              </a:rPr>
              <a:t>由士以上则必以礼乐节之</a:t>
            </a:r>
            <a:r>
              <a:rPr kumimoji="1" sz="2800" b="1" dirty="0" err="1">
                <a:latin typeface="楷体" panose="02010609060101010101" charset="-122"/>
                <a:ea typeface="楷体" panose="02010609060101010101" charset="-122"/>
                <a:cs typeface="楷体" panose="02010609060101010101" charset="-122"/>
                <a:sym typeface="+mn-ea"/>
              </a:rPr>
              <a:t>，众庶百姓则必以法数制之</a:t>
            </a:r>
            <a:r>
              <a:rPr kumimoji="1" sz="2800" b="1" dirty="0">
                <a:latin typeface="楷体" panose="02010609060101010101" charset="-122"/>
                <a:ea typeface="楷体" panose="02010609060101010101" charset="-122"/>
                <a:cs typeface="楷体" panose="02010609060101010101" charset="-122"/>
                <a:sym typeface="+mn-ea"/>
              </a:rPr>
              <a:t>。</a:t>
            </a:r>
            <a:endParaRPr kumimoji="1" sz="2800" b="1" dirty="0">
              <a:latin typeface="楷体" panose="02010609060101010101" charset="-122"/>
              <a:ea typeface="楷体" panose="02010609060101010101" charset="-122"/>
              <a:cs typeface="楷体" panose="02010609060101010101" charset="-122"/>
              <a:sym typeface="+mn-ea"/>
            </a:endParaRPr>
          </a:p>
          <a:p>
            <a:pPr algn="r">
              <a:lnSpc>
                <a:spcPct val="120000"/>
              </a:lnSpc>
              <a:spcBef>
                <a:spcPts val="0"/>
              </a:spcBef>
              <a:spcAft>
                <a:spcPts val="0"/>
              </a:spcAft>
            </a:pPr>
            <a:r>
              <a:rPr lang="en-US" altLang="zh-CN" sz="2800" b="1" dirty="0">
                <a:latin typeface="楷体" panose="02010609060101010101" charset="-122"/>
                <a:ea typeface="楷体" panose="02010609060101010101" charset="-122"/>
                <a:cs typeface="楷体" panose="02010609060101010101" charset="-122"/>
              </a:rPr>
              <a:t>——《</a:t>
            </a:r>
            <a:r>
              <a:rPr lang="en-US" altLang="zh-CN" sz="2800" b="1" dirty="0" err="1">
                <a:latin typeface="楷体" panose="02010609060101010101" charset="-122"/>
                <a:ea typeface="楷体" panose="02010609060101010101" charset="-122"/>
                <a:cs typeface="楷体" panose="02010609060101010101" charset="-122"/>
              </a:rPr>
              <a:t>荀子·富国</a:t>
            </a:r>
            <a:r>
              <a:rPr lang="en-US" altLang="zh-CN" sz="2800" b="1" dirty="0">
                <a:latin typeface="楷体" panose="02010609060101010101" charset="-122"/>
                <a:ea typeface="楷体" panose="02010609060101010101" charset="-122"/>
                <a:cs typeface="楷体" panose="02010609060101010101" charset="-122"/>
              </a:rPr>
              <a:t>》</a:t>
            </a:r>
            <a:endParaRPr lang="en-US" altLang="zh-CN" sz="2800" b="1" dirty="0">
              <a:latin typeface="楷体" panose="02010609060101010101" charset="-122"/>
              <a:ea typeface="楷体" panose="02010609060101010101" charset="-122"/>
              <a:cs typeface="楷体" panose="02010609060101010101" charset="-122"/>
            </a:endParaRPr>
          </a:p>
        </p:txBody>
      </p:sp>
      <p:sp>
        <p:nvSpPr>
          <p:cNvPr id="31" name="圆角矩形 30"/>
          <p:cNvSpPr/>
          <p:nvPr/>
        </p:nvSpPr>
        <p:spPr>
          <a:xfrm>
            <a:off x="6450330" y="2087880"/>
            <a:ext cx="2404110" cy="73152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sz="2800" b="1" dirty="0">
                <a:solidFill>
                  <a:srgbClr val="FF0000"/>
                </a:solidFill>
                <a:latin typeface="楷体" panose="02010609060101010101" charset="-122"/>
                <a:ea typeface="楷体" panose="02010609060101010101" charset="-122"/>
                <a:cs typeface="黑体" panose="02010609060101010101" pitchFamily="49" charset="-122"/>
              </a:rPr>
              <a:t>唯物思想</a:t>
            </a:r>
            <a:endParaRPr lang="zh-CN" sz="2800" b="1" dirty="0">
              <a:solidFill>
                <a:srgbClr val="FF0000"/>
              </a:solidFill>
              <a:latin typeface="楷体" panose="02010609060101010101" charset="-122"/>
              <a:ea typeface="楷体" panose="02010609060101010101" charset="-122"/>
              <a:cs typeface="黑体" panose="02010609060101010101" pitchFamily="49" charset="-122"/>
            </a:endParaRPr>
          </a:p>
          <a:p>
            <a:pPr algn="ctr"/>
            <a:r>
              <a:rPr lang="zh-CN" sz="2800" b="1" dirty="0">
                <a:solidFill>
                  <a:srgbClr val="FF0000"/>
                </a:solidFill>
                <a:latin typeface="楷体" panose="02010609060101010101" charset="-122"/>
                <a:ea typeface="楷体" panose="02010609060101010101" charset="-122"/>
                <a:cs typeface="黑体" panose="02010609060101010101" pitchFamily="49" charset="-122"/>
              </a:rPr>
              <a:t>天人观</a:t>
            </a:r>
            <a:endParaRPr lang="zh-CN" sz="2800" b="1" dirty="0">
              <a:solidFill>
                <a:srgbClr val="FF0000"/>
              </a:solidFill>
              <a:latin typeface="楷体" panose="02010609060101010101" charset="-122"/>
              <a:ea typeface="楷体" panose="02010609060101010101" charset="-122"/>
              <a:cs typeface="黑体" panose="02010609060101010101" pitchFamily="49" charset="-122"/>
            </a:endParaRPr>
          </a:p>
        </p:txBody>
      </p:sp>
      <p:sp>
        <p:nvSpPr>
          <p:cNvPr id="47" name="圆角矩形 46"/>
          <p:cNvSpPr/>
          <p:nvPr/>
        </p:nvSpPr>
        <p:spPr>
          <a:xfrm>
            <a:off x="6572250" y="3495675"/>
            <a:ext cx="2404110" cy="73152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sz="2800" b="1" dirty="0">
                <a:solidFill>
                  <a:srgbClr val="FF0000"/>
                </a:solidFill>
                <a:latin typeface="楷体" panose="02010609060101010101" charset="-122"/>
                <a:ea typeface="楷体" panose="02010609060101010101" charset="-122"/>
                <a:cs typeface="黑体" panose="02010609060101010101" pitchFamily="49" charset="-122"/>
              </a:rPr>
              <a:t>性恶论</a:t>
            </a:r>
            <a:endParaRPr lang="zh-CN" sz="2800" b="1" dirty="0">
              <a:solidFill>
                <a:srgbClr val="FF0000"/>
              </a:solidFill>
              <a:latin typeface="楷体" panose="02010609060101010101" charset="-122"/>
              <a:ea typeface="楷体" panose="02010609060101010101" charset="-122"/>
              <a:cs typeface="黑体" panose="02010609060101010101" pitchFamily="49" charset="-122"/>
            </a:endParaRPr>
          </a:p>
        </p:txBody>
      </p:sp>
      <p:sp>
        <p:nvSpPr>
          <p:cNvPr id="48" name="圆角矩形 47"/>
          <p:cNvSpPr/>
          <p:nvPr/>
        </p:nvSpPr>
        <p:spPr>
          <a:xfrm>
            <a:off x="6764020" y="4921250"/>
            <a:ext cx="2404110" cy="73152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2800" b="1" dirty="0">
                <a:solidFill>
                  <a:srgbClr val="FF0000"/>
                </a:solidFill>
                <a:latin typeface="楷体" panose="02010609060101010101" charset="-122"/>
                <a:ea typeface="楷体" panose="02010609060101010101" charset="-122"/>
                <a:cs typeface="黑体" panose="02010609060101010101" pitchFamily="49" charset="-122"/>
                <a:sym typeface="+mn-ea"/>
              </a:rPr>
              <a:t>礼法并施</a:t>
            </a:r>
            <a:endParaRPr kumimoji="1" lang="zh-CN" altLang="en-US" sz="2800" b="1" dirty="0">
              <a:solidFill>
                <a:srgbClr val="FF0000"/>
              </a:solidFill>
              <a:latin typeface="楷体" panose="02010609060101010101" charset="-122"/>
              <a:ea typeface="楷体" panose="02010609060101010101" charset="-122"/>
              <a:cs typeface="黑体" panose="02010609060101010101" pitchFamily="49" charset="-122"/>
              <a:sym typeface="+mn-ea"/>
            </a:endParaRPr>
          </a:p>
        </p:txBody>
      </p:sp>
      <p:sp>
        <p:nvSpPr>
          <p:cNvPr id="50" name="右箭头 49"/>
          <p:cNvSpPr/>
          <p:nvPr/>
        </p:nvSpPr>
        <p:spPr>
          <a:xfrm>
            <a:off x="5942330" y="2322195"/>
            <a:ext cx="307975" cy="262255"/>
          </a:xfrm>
          <a:prstGeom prst="rightArrow">
            <a:avLst>
              <a:gd name="adj1" fmla="val 50000"/>
              <a:gd name="adj2" fmla="val 670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latin typeface="楷体" panose="02010609060101010101" charset="-122"/>
              <a:ea typeface="楷体" panose="02010609060101010101" charset="-122"/>
            </a:endParaRPr>
          </a:p>
        </p:txBody>
      </p:sp>
      <p:sp>
        <p:nvSpPr>
          <p:cNvPr id="51" name="右箭头 50"/>
          <p:cNvSpPr/>
          <p:nvPr/>
        </p:nvSpPr>
        <p:spPr>
          <a:xfrm>
            <a:off x="5942330" y="3495675"/>
            <a:ext cx="307975" cy="262255"/>
          </a:xfrm>
          <a:prstGeom prst="rightArrow">
            <a:avLst>
              <a:gd name="adj1" fmla="val 50000"/>
              <a:gd name="adj2" fmla="val 670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latin typeface="楷体" panose="02010609060101010101" charset="-122"/>
              <a:ea typeface="楷体" panose="02010609060101010101" charset="-122"/>
            </a:endParaRPr>
          </a:p>
        </p:txBody>
      </p:sp>
      <p:sp>
        <p:nvSpPr>
          <p:cNvPr id="52" name="右箭头 51"/>
          <p:cNvSpPr/>
          <p:nvPr/>
        </p:nvSpPr>
        <p:spPr>
          <a:xfrm>
            <a:off x="5942330" y="5156200"/>
            <a:ext cx="307975" cy="262255"/>
          </a:xfrm>
          <a:prstGeom prst="rightArrow">
            <a:avLst>
              <a:gd name="adj1" fmla="val 50000"/>
              <a:gd name="adj2" fmla="val 670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latin typeface="楷体" panose="02010609060101010101" charset="-122"/>
              <a:ea typeface="楷体" panose="02010609060101010101" charset="-122"/>
            </a:endParaRPr>
          </a:p>
        </p:txBody>
      </p:sp>
      <p:pic>
        <p:nvPicPr>
          <p:cNvPr id="2" name="图片 1"/>
          <p:cNvPicPr>
            <a:picLocks noChangeAspect="1"/>
          </p:cNvPicPr>
          <p:nvPr/>
        </p:nvPicPr>
        <p:blipFill rotWithShape="1">
          <a:blip r:embed="rId1" cstate="screen"/>
          <a:srcRect/>
          <a:stretch>
            <a:fillRect/>
          </a:stretch>
        </p:blipFill>
        <p:spPr>
          <a:xfrm>
            <a:off x="8398804" y="-274638"/>
            <a:ext cx="4447540" cy="5693410"/>
          </a:xfrm>
          <a:prstGeom prst="rect">
            <a:avLst/>
          </a:prstGeom>
        </p:spPr>
      </p:pic>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ppt_x"/>
                                          </p:val>
                                        </p:tav>
                                        <p:tav tm="100000">
                                          <p:val>
                                            <p:strVal val="#ppt_x"/>
                                          </p:val>
                                        </p:tav>
                                      </p:tavLst>
                                    </p:anim>
                                    <p:anim calcmode="lin" valueType="num">
                                      <p:cBhvr additive="base">
                                        <p:cTn id="2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1" grpId="1" animBg="1"/>
      <p:bldP spid="47" grpId="0" bldLvl="0" animBg="1"/>
      <p:bldP spid="47" grpId="1" animBg="1"/>
      <p:bldP spid="48" grpId="0" bldLvl="0" animBg="1"/>
      <p:bldP spid="48" grpId="1" animBg="1"/>
      <p:bldP spid="50" grpId="0" bldLvl="0" animBg="1"/>
      <p:bldP spid="50" grpId="1" animBg="1"/>
      <p:bldP spid="51" grpId="0" bldLvl="0" animBg="1"/>
      <p:bldP spid="51" grpId="1" animBg="1"/>
      <p:bldP spid="52" grpId="0" bldLvl="0" animBg="1"/>
      <p:bldP spid="5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46564" name="内容占位符 146563"/>
          <p:cNvGraphicFramePr/>
          <p:nvPr>
            <p:ph idx="1"/>
            <p:custDataLst>
              <p:tags r:id="rId1"/>
            </p:custDataLst>
          </p:nvPr>
        </p:nvGraphicFramePr>
        <p:xfrm>
          <a:off x="823595" y="1399858"/>
          <a:ext cx="10883900" cy="4100195"/>
        </p:xfrm>
        <a:graphic>
          <a:graphicData uri="http://schemas.openxmlformats.org/drawingml/2006/table">
            <a:tbl>
              <a:tblPr/>
              <a:tblGrid>
                <a:gridCol w="996315"/>
                <a:gridCol w="2501900"/>
                <a:gridCol w="2630805"/>
                <a:gridCol w="2577465"/>
                <a:gridCol w="2177415"/>
              </a:tblGrid>
              <a:tr h="758825">
                <a:tc gridSpan="2">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800" b="1" dirty="0"/>
                        <a:t>孔子</a:t>
                      </a: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800" b="1" dirty="0"/>
                        <a:t>孟子</a:t>
                      </a: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800" b="1" dirty="0"/>
                        <a:t>荀子</a:t>
                      </a: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700530">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800" b="1" dirty="0"/>
                        <a:t>同</a:t>
                      </a: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800" b="1" dirty="0"/>
                        <a:t>民本的思想</a:t>
                      </a:r>
                      <a:endParaRPr lang="zh-CN" altLang="en-US" sz="2800" b="1" dirty="0"/>
                    </a:p>
                    <a:p>
                      <a:pPr marL="0" lvl="0" indent="0">
                        <a:buNone/>
                      </a:pP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640840">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800" b="1" dirty="0"/>
                        <a:t>异</a:t>
                      </a: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800" b="1" dirty="0"/>
                        <a:t>人性论</a:t>
                      </a: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b="1"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46474" name="文本框 146473"/>
          <p:cNvSpPr txBox="1"/>
          <p:nvPr/>
        </p:nvSpPr>
        <p:spPr>
          <a:xfrm>
            <a:off x="4943475" y="2420938"/>
            <a:ext cx="1439863" cy="645160"/>
          </a:xfrm>
          <a:prstGeom prst="rect">
            <a:avLst/>
          </a:prstGeom>
          <a:noFill/>
          <a:ln w="9525">
            <a:noFill/>
          </a:ln>
        </p:spPr>
        <p:txBody>
          <a:bodyPr>
            <a:spAutoFit/>
          </a:bodyPr>
          <a:p>
            <a:pPr>
              <a:spcBef>
                <a:spcPct val="50000"/>
              </a:spcBef>
            </a:pPr>
            <a:r>
              <a:rPr lang="zh-CN" altLang="en-US" sz="3600" b="1" dirty="0">
                <a:solidFill>
                  <a:srgbClr val="FF0000"/>
                </a:solidFill>
                <a:latin typeface="Times New Roman" panose="02020603050405020304" charset="0"/>
                <a:ea typeface="黑体" panose="02010609060101010101" pitchFamily="49" charset="-122"/>
              </a:rPr>
              <a:t>爱人</a:t>
            </a:r>
            <a:endParaRPr lang="zh-CN" altLang="en-US" sz="3600" b="1" dirty="0">
              <a:solidFill>
                <a:srgbClr val="FF0000"/>
              </a:solidFill>
              <a:latin typeface="Times New Roman" panose="02020603050405020304" charset="0"/>
              <a:ea typeface="黑体" panose="02010609060101010101" pitchFamily="49" charset="-122"/>
            </a:endParaRPr>
          </a:p>
        </p:txBody>
      </p:sp>
      <p:sp>
        <p:nvSpPr>
          <p:cNvPr id="146475" name="文本框 146474"/>
          <p:cNvSpPr txBox="1"/>
          <p:nvPr/>
        </p:nvSpPr>
        <p:spPr>
          <a:xfrm>
            <a:off x="4332605" y="3167698"/>
            <a:ext cx="2159000" cy="521970"/>
          </a:xfrm>
          <a:prstGeom prst="rect">
            <a:avLst/>
          </a:prstGeom>
          <a:noFill/>
          <a:ln w="9525">
            <a:noFill/>
          </a:ln>
        </p:spPr>
        <p:txBody>
          <a:bodyPr>
            <a:spAutoFit/>
          </a:bodyPr>
          <a:p>
            <a:pPr algn="ctr"/>
            <a:r>
              <a:rPr lang="zh-CN" altLang="en-US" sz="2800" b="1" dirty="0">
                <a:solidFill>
                  <a:srgbClr val="FFFF00"/>
                </a:solidFill>
                <a:latin typeface="Times New Roman" panose="02020603050405020304" charset="0"/>
                <a:ea typeface="黑体" panose="02010609060101010101" pitchFamily="49" charset="-122"/>
              </a:rPr>
              <a:t>为政以德</a:t>
            </a:r>
            <a:endParaRPr lang="zh-CN" altLang="en-US" sz="2800" b="1" dirty="0">
              <a:solidFill>
                <a:srgbClr val="FFFF00"/>
              </a:solidFill>
              <a:latin typeface="Times New Roman" panose="02020603050405020304" charset="0"/>
              <a:ea typeface="黑体" panose="02010609060101010101" pitchFamily="49" charset="-122"/>
            </a:endParaRPr>
          </a:p>
        </p:txBody>
      </p:sp>
      <p:sp>
        <p:nvSpPr>
          <p:cNvPr id="146476" name="文本框 146475"/>
          <p:cNvSpPr txBox="1"/>
          <p:nvPr/>
        </p:nvSpPr>
        <p:spPr>
          <a:xfrm>
            <a:off x="7032625" y="2349500"/>
            <a:ext cx="1295400" cy="706755"/>
          </a:xfrm>
          <a:prstGeom prst="rect">
            <a:avLst/>
          </a:prstGeom>
          <a:noFill/>
          <a:ln w="9525">
            <a:noFill/>
          </a:ln>
        </p:spPr>
        <p:txBody>
          <a:bodyPr>
            <a:spAutoFit/>
          </a:bodyPr>
          <a:p>
            <a:pPr>
              <a:spcBef>
                <a:spcPct val="50000"/>
              </a:spcBef>
            </a:pPr>
            <a:r>
              <a:rPr lang="zh-CN" altLang="en-US" sz="4000" b="1" dirty="0">
                <a:solidFill>
                  <a:srgbClr val="FF0000"/>
                </a:solidFill>
                <a:latin typeface="Times New Roman" panose="02020603050405020304" charset="0"/>
                <a:ea typeface="黑体" panose="02010609060101010101" pitchFamily="49" charset="-122"/>
              </a:rPr>
              <a:t>仁政</a:t>
            </a:r>
            <a:endParaRPr lang="zh-CN" altLang="en-US" sz="4000" b="1" dirty="0">
              <a:solidFill>
                <a:srgbClr val="FF0000"/>
              </a:solidFill>
              <a:latin typeface="Times New Roman" panose="02020603050405020304" charset="0"/>
              <a:ea typeface="黑体" panose="02010609060101010101" pitchFamily="49" charset="-122"/>
            </a:endParaRPr>
          </a:p>
        </p:txBody>
      </p:sp>
      <p:sp>
        <p:nvSpPr>
          <p:cNvPr id="146477" name="文本框 146476"/>
          <p:cNvSpPr txBox="1"/>
          <p:nvPr/>
        </p:nvSpPr>
        <p:spPr>
          <a:xfrm>
            <a:off x="7586663" y="3188653"/>
            <a:ext cx="1655762" cy="521970"/>
          </a:xfrm>
          <a:prstGeom prst="rect">
            <a:avLst/>
          </a:prstGeom>
          <a:noFill/>
          <a:ln w="9525">
            <a:noFill/>
          </a:ln>
        </p:spPr>
        <p:txBody>
          <a:bodyPr>
            <a:spAutoFit/>
          </a:bodyPr>
          <a:p>
            <a:pPr>
              <a:spcBef>
                <a:spcPct val="50000"/>
              </a:spcBef>
            </a:pPr>
            <a:r>
              <a:rPr lang="zh-CN" altLang="en-US" sz="2800" b="1" dirty="0">
                <a:solidFill>
                  <a:srgbClr val="FFFF00"/>
                </a:solidFill>
                <a:latin typeface="Times New Roman" panose="02020603050405020304" charset="0"/>
                <a:ea typeface="黑体" panose="02010609060101010101" pitchFamily="49" charset="-122"/>
              </a:rPr>
              <a:t>民贵君轻</a:t>
            </a:r>
            <a:endParaRPr lang="zh-CN" altLang="en-US" sz="2800" b="1" dirty="0">
              <a:solidFill>
                <a:srgbClr val="FFFF00"/>
              </a:solidFill>
              <a:latin typeface="Times New Roman" panose="02020603050405020304" charset="0"/>
              <a:ea typeface="黑体" panose="02010609060101010101" pitchFamily="49" charset="-122"/>
            </a:endParaRPr>
          </a:p>
        </p:txBody>
      </p:sp>
      <p:sp>
        <p:nvSpPr>
          <p:cNvPr id="146478" name="文本框 146477"/>
          <p:cNvSpPr txBox="1"/>
          <p:nvPr/>
        </p:nvSpPr>
        <p:spPr>
          <a:xfrm>
            <a:off x="9985375" y="2359660"/>
            <a:ext cx="1295400" cy="706755"/>
          </a:xfrm>
          <a:prstGeom prst="rect">
            <a:avLst/>
          </a:prstGeom>
          <a:noFill/>
          <a:ln w="9525">
            <a:noFill/>
          </a:ln>
        </p:spPr>
        <p:txBody>
          <a:bodyPr>
            <a:spAutoFit/>
          </a:bodyPr>
          <a:p>
            <a:pPr algn="ctr"/>
            <a:r>
              <a:rPr lang="zh-CN" altLang="en-US" sz="4000" b="1" dirty="0">
                <a:solidFill>
                  <a:srgbClr val="FF0000"/>
                </a:solidFill>
                <a:latin typeface="Times New Roman" panose="02020603050405020304" charset="0"/>
                <a:ea typeface="黑体" panose="02010609060101010101" pitchFamily="49" charset="-122"/>
              </a:rPr>
              <a:t>仁义</a:t>
            </a:r>
            <a:endParaRPr lang="zh-CN" altLang="en-US" sz="2400" dirty="0">
              <a:solidFill>
                <a:srgbClr val="FF0000"/>
              </a:solidFill>
              <a:latin typeface="Times New Roman" panose="02020603050405020304" charset="0"/>
              <a:ea typeface="黑体" panose="02010609060101010101" pitchFamily="49" charset="-122"/>
            </a:endParaRPr>
          </a:p>
        </p:txBody>
      </p:sp>
      <p:sp>
        <p:nvSpPr>
          <p:cNvPr id="146479" name="文本框 146478"/>
          <p:cNvSpPr txBox="1"/>
          <p:nvPr/>
        </p:nvSpPr>
        <p:spPr>
          <a:xfrm>
            <a:off x="9642793" y="3189288"/>
            <a:ext cx="1979612" cy="521970"/>
          </a:xfrm>
          <a:prstGeom prst="rect">
            <a:avLst/>
          </a:prstGeom>
          <a:noFill/>
          <a:ln w="9525">
            <a:noFill/>
          </a:ln>
        </p:spPr>
        <p:txBody>
          <a:bodyPr>
            <a:spAutoFit/>
          </a:bodyPr>
          <a:p>
            <a:pPr>
              <a:spcBef>
                <a:spcPct val="50000"/>
              </a:spcBef>
            </a:pPr>
            <a:r>
              <a:rPr lang="zh-CN" altLang="en-US" sz="2800" b="1" dirty="0">
                <a:solidFill>
                  <a:srgbClr val="FFFF00"/>
                </a:solidFill>
                <a:latin typeface="Times New Roman" panose="02020603050405020304" charset="0"/>
                <a:ea typeface="黑体" panose="02010609060101010101" pitchFamily="49" charset="-122"/>
              </a:rPr>
              <a:t>君舟民水</a:t>
            </a:r>
            <a:endParaRPr lang="zh-CN" altLang="en-US" sz="2800" b="1" dirty="0">
              <a:solidFill>
                <a:srgbClr val="FFFF00"/>
              </a:solidFill>
              <a:latin typeface="Times New Roman" panose="02020603050405020304" charset="0"/>
              <a:ea typeface="黑体" panose="02010609060101010101" pitchFamily="49" charset="-122"/>
            </a:endParaRPr>
          </a:p>
        </p:txBody>
      </p:sp>
      <p:sp>
        <p:nvSpPr>
          <p:cNvPr id="146480" name="文本框 146479"/>
          <p:cNvSpPr txBox="1"/>
          <p:nvPr/>
        </p:nvSpPr>
        <p:spPr>
          <a:xfrm>
            <a:off x="4872038" y="4508500"/>
            <a:ext cx="1943100" cy="583565"/>
          </a:xfrm>
          <a:prstGeom prst="rect">
            <a:avLst/>
          </a:prstGeom>
          <a:noFill/>
          <a:ln w="9525">
            <a:noFill/>
          </a:ln>
        </p:spPr>
        <p:txBody>
          <a:bodyPr>
            <a:spAutoFit/>
          </a:bodyPr>
          <a:p>
            <a:pPr>
              <a:spcBef>
                <a:spcPct val="50000"/>
              </a:spcBef>
            </a:pPr>
            <a:r>
              <a:rPr lang="zh-CN" altLang="en-US" sz="3200" b="1" dirty="0">
                <a:solidFill>
                  <a:srgbClr val="FFFF00"/>
                </a:solidFill>
                <a:latin typeface="Times New Roman" panose="02020603050405020304" charset="0"/>
                <a:ea typeface="黑体" panose="02010609060101010101" pitchFamily="49" charset="-122"/>
              </a:rPr>
              <a:t>性相近</a:t>
            </a:r>
            <a:endParaRPr lang="zh-CN" altLang="en-US" sz="3200" b="1" dirty="0">
              <a:solidFill>
                <a:srgbClr val="FFFF00"/>
              </a:solidFill>
              <a:latin typeface="Times New Roman" panose="02020603050405020304" charset="0"/>
              <a:ea typeface="黑体" panose="02010609060101010101" pitchFamily="49" charset="-122"/>
            </a:endParaRPr>
          </a:p>
        </p:txBody>
      </p:sp>
      <p:sp>
        <p:nvSpPr>
          <p:cNvPr id="146481" name="文本框 146480"/>
          <p:cNvSpPr txBox="1"/>
          <p:nvPr/>
        </p:nvSpPr>
        <p:spPr>
          <a:xfrm>
            <a:off x="7586663" y="4508183"/>
            <a:ext cx="1728787" cy="583565"/>
          </a:xfrm>
          <a:prstGeom prst="rect">
            <a:avLst/>
          </a:prstGeom>
          <a:noFill/>
          <a:ln w="9525">
            <a:noFill/>
          </a:ln>
        </p:spPr>
        <p:txBody>
          <a:bodyPr>
            <a:spAutoFit/>
          </a:bodyPr>
          <a:p>
            <a:pPr>
              <a:spcBef>
                <a:spcPct val="50000"/>
              </a:spcBef>
            </a:pPr>
            <a:r>
              <a:rPr lang="zh-CN" altLang="en-US" sz="3200" b="1" dirty="0">
                <a:solidFill>
                  <a:srgbClr val="FFFF00"/>
                </a:solidFill>
                <a:latin typeface="Times New Roman" panose="02020603050405020304" charset="0"/>
                <a:ea typeface="黑体" panose="02010609060101010101" pitchFamily="49" charset="-122"/>
              </a:rPr>
              <a:t>性善论</a:t>
            </a:r>
            <a:endParaRPr lang="zh-CN" altLang="en-US" sz="3200" b="1" dirty="0">
              <a:solidFill>
                <a:srgbClr val="FFFF00"/>
              </a:solidFill>
              <a:latin typeface="Times New Roman" panose="02020603050405020304" charset="0"/>
              <a:ea typeface="黑体" panose="02010609060101010101" pitchFamily="49" charset="-122"/>
            </a:endParaRPr>
          </a:p>
        </p:txBody>
      </p:sp>
      <p:sp>
        <p:nvSpPr>
          <p:cNvPr id="146482" name="文本框 146481"/>
          <p:cNvSpPr txBox="1"/>
          <p:nvPr/>
        </p:nvSpPr>
        <p:spPr>
          <a:xfrm>
            <a:off x="9678670" y="4508183"/>
            <a:ext cx="1908175" cy="521970"/>
          </a:xfrm>
          <a:prstGeom prst="rect">
            <a:avLst/>
          </a:prstGeom>
          <a:noFill/>
          <a:ln w="9525">
            <a:noFill/>
          </a:ln>
        </p:spPr>
        <p:txBody>
          <a:bodyPr>
            <a:spAutoFit/>
          </a:bodyPr>
          <a:p>
            <a:pPr>
              <a:spcBef>
                <a:spcPct val="50000"/>
              </a:spcBef>
            </a:pPr>
            <a:r>
              <a:rPr lang="zh-CN" altLang="en-US" sz="2800" b="1" dirty="0">
                <a:solidFill>
                  <a:srgbClr val="FFFF00"/>
                </a:solidFill>
                <a:latin typeface="Times New Roman" panose="02020603050405020304" charset="0"/>
                <a:ea typeface="黑体" panose="02010609060101010101" pitchFamily="49" charset="-122"/>
              </a:rPr>
              <a:t>性恶论</a:t>
            </a:r>
            <a:endParaRPr lang="zh-CN" altLang="en-US" sz="2800" b="1" dirty="0">
              <a:solidFill>
                <a:srgbClr val="FFFF00"/>
              </a:solidFill>
              <a:latin typeface="Times New Roman" panose="02020603050405020304" charset="0"/>
              <a:ea typeface="黑体" panose="02010609060101010101" pitchFamily="49" charset="-122"/>
            </a:endParaRPr>
          </a:p>
        </p:txBody>
      </p:sp>
      <p:sp>
        <p:nvSpPr>
          <p:cNvPr id="146565" name="矩形 146564">
            <a:hlinkClick r:id="rId2" action="ppaction://hlinksldjump"/>
          </p:cNvPr>
          <p:cNvSpPr>
            <a:spLocks noTextEdit="1"/>
          </p:cNvSpPr>
          <p:nvPr/>
        </p:nvSpPr>
        <p:spPr>
          <a:xfrm>
            <a:off x="1822450" y="228600"/>
            <a:ext cx="3409950" cy="1112838"/>
          </a:xfrm>
          <a:prstGeom prst="rect">
            <a:avLst/>
          </a:prstGeom>
        </p:spPr>
        <p:txBody>
          <a:bodyPr wrap="none" fromWordArt="1">
            <a:prstTxWarp prst="textDeflate">
              <a:avLst>
                <a:gd name="adj" fmla="val 26227"/>
              </a:avLst>
            </a:prstTxWarp>
            <a:normAutofit/>
          </a:bodyPr>
          <a:p>
            <a:pPr algn="ctr"/>
            <a:r>
              <a:rPr lang="zh-CN" altLang="en-US" sz="360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rPr>
              <a:t>比一比</a:t>
            </a:r>
            <a:endParaRPr lang="zh-CN" altLang="en-US" sz="3600">
              <a:ln w="9525" cap="flat" cmpd="sng">
                <a:solidFill>
                  <a:srgbClr val="000000"/>
                </a:solidFill>
                <a:prstDash val="solid"/>
                <a:headEnd type="none" w="med" len="med"/>
                <a:tailEnd type="none" w="med" len="med"/>
              </a:ln>
              <a:solidFill>
                <a:srgbClr val="000000"/>
              </a:solidFill>
              <a:latin typeface="宋体" panose="02010600030101010101" pitchFamily="2" charset="-122"/>
              <a:ea typeface="宋体" panose="02010600030101010101" pitchFamily="2" charset="-122"/>
            </a:endParaRPr>
          </a:p>
        </p:txBody>
      </p:sp>
      <p:sp>
        <p:nvSpPr>
          <p:cNvPr id="2" name="文本框 1"/>
          <p:cNvSpPr txBox="1"/>
          <p:nvPr/>
        </p:nvSpPr>
        <p:spPr>
          <a:xfrm>
            <a:off x="92075" y="5659120"/>
            <a:ext cx="11188700" cy="706755"/>
          </a:xfrm>
          <a:prstGeom prst="rect">
            <a:avLst/>
          </a:prstGeom>
          <a:noFill/>
        </p:spPr>
        <p:txBody>
          <a:bodyPr wrap="square" rtlCol="0" anchor="t">
            <a:spAutoFit/>
          </a:bodyPr>
          <a:p>
            <a:r>
              <a:rPr lang="zh-CN" altLang="en-US" sz="2000" b="1" dirty="0">
                <a:solidFill>
                  <a:srgbClr val="FF3300"/>
                </a:solidFill>
                <a:ea typeface="黑体" panose="02010609060101010101" pitchFamily="49" charset="-122"/>
                <a:sym typeface="+mn-ea"/>
              </a:rPr>
              <a:t>关于人性问题，古来圣贤争论颇多，莫衷一是，三位先贤对人性的定义就各不相同。</a:t>
            </a:r>
            <a:endParaRPr lang="zh-CN" altLang="en-US" sz="2000" b="1" dirty="0">
              <a:solidFill>
                <a:srgbClr val="FF3300"/>
              </a:solidFill>
              <a:ea typeface="黑体" panose="02010609060101010101" pitchFamily="49" charset="-122"/>
              <a:sym typeface="+mn-ea"/>
            </a:endParaRPr>
          </a:p>
          <a:p>
            <a:r>
              <a:rPr lang="zh-CN" altLang="en-US" sz="2000" b="1" dirty="0">
                <a:solidFill>
                  <a:srgbClr val="FF3300"/>
                </a:solidFill>
                <a:ea typeface="黑体" panose="02010609060101010101" pitchFamily="49" charset="-122"/>
                <a:sym typeface="+mn-ea"/>
              </a:rPr>
              <a:t>请问：你同意谁的观点？你是如何认识这个问题的？</a:t>
            </a:r>
            <a:endParaRPr lang="zh-CN" altLang="en-US" sz="200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6474"/>
                                        </p:tgtEl>
                                        <p:attrNameLst>
                                          <p:attrName>style.visibility</p:attrName>
                                        </p:attrNameLst>
                                      </p:cBhvr>
                                      <p:to>
                                        <p:strVal val="visible"/>
                                      </p:to>
                                    </p:set>
                                    <p:animEffect transition="in" filter="blinds(horizontal)">
                                      <p:cBhvr>
                                        <p:cTn id="7" dur="1000"/>
                                        <p:tgtEl>
                                          <p:spTgt spid="1464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6475"/>
                                        </p:tgtEl>
                                        <p:attrNameLst>
                                          <p:attrName>style.visibility</p:attrName>
                                        </p:attrNameLst>
                                      </p:cBhvr>
                                      <p:to>
                                        <p:strVal val="visible"/>
                                      </p:to>
                                    </p:set>
                                    <p:animEffect transition="in" filter="blinds(horizontal)">
                                      <p:cBhvr>
                                        <p:cTn id="12" dur="1000"/>
                                        <p:tgtEl>
                                          <p:spTgt spid="14647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6476"/>
                                        </p:tgtEl>
                                        <p:attrNameLst>
                                          <p:attrName>style.visibility</p:attrName>
                                        </p:attrNameLst>
                                      </p:cBhvr>
                                      <p:to>
                                        <p:strVal val="visible"/>
                                      </p:to>
                                    </p:set>
                                    <p:animEffect transition="in" filter="blinds(horizontal)">
                                      <p:cBhvr>
                                        <p:cTn id="17" dur="1000"/>
                                        <p:tgtEl>
                                          <p:spTgt spid="1464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6477"/>
                                        </p:tgtEl>
                                        <p:attrNameLst>
                                          <p:attrName>style.visibility</p:attrName>
                                        </p:attrNameLst>
                                      </p:cBhvr>
                                      <p:to>
                                        <p:strVal val="visible"/>
                                      </p:to>
                                    </p:set>
                                    <p:animEffect transition="in" filter="blinds(horizontal)">
                                      <p:cBhvr>
                                        <p:cTn id="22" dur="1000"/>
                                        <p:tgtEl>
                                          <p:spTgt spid="14647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6478"/>
                                        </p:tgtEl>
                                        <p:attrNameLst>
                                          <p:attrName>style.visibility</p:attrName>
                                        </p:attrNameLst>
                                      </p:cBhvr>
                                      <p:to>
                                        <p:strVal val="visible"/>
                                      </p:to>
                                    </p:set>
                                    <p:animEffect transition="in" filter="blinds(horizontal)">
                                      <p:cBhvr>
                                        <p:cTn id="27" dur="1000"/>
                                        <p:tgtEl>
                                          <p:spTgt spid="14647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6479"/>
                                        </p:tgtEl>
                                        <p:attrNameLst>
                                          <p:attrName>style.visibility</p:attrName>
                                        </p:attrNameLst>
                                      </p:cBhvr>
                                      <p:to>
                                        <p:strVal val="visible"/>
                                      </p:to>
                                    </p:set>
                                    <p:animEffect transition="in" filter="blinds(horizontal)">
                                      <p:cBhvr>
                                        <p:cTn id="32" dur="1000"/>
                                        <p:tgtEl>
                                          <p:spTgt spid="14647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6480"/>
                                        </p:tgtEl>
                                        <p:attrNameLst>
                                          <p:attrName>style.visibility</p:attrName>
                                        </p:attrNameLst>
                                      </p:cBhvr>
                                      <p:to>
                                        <p:strVal val="visible"/>
                                      </p:to>
                                    </p:set>
                                    <p:animEffect transition="in" filter="blinds(horizontal)">
                                      <p:cBhvr>
                                        <p:cTn id="37" dur="1000"/>
                                        <p:tgtEl>
                                          <p:spTgt spid="14648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6481"/>
                                        </p:tgtEl>
                                        <p:attrNameLst>
                                          <p:attrName>style.visibility</p:attrName>
                                        </p:attrNameLst>
                                      </p:cBhvr>
                                      <p:to>
                                        <p:strVal val="visible"/>
                                      </p:to>
                                    </p:set>
                                    <p:animEffect transition="in" filter="blinds(horizontal)">
                                      <p:cBhvr>
                                        <p:cTn id="42" dur="1000"/>
                                        <p:tgtEl>
                                          <p:spTgt spid="14648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46482"/>
                                        </p:tgtEl>
                                        <p:attrNameLst>
                                          <p:attrName>style.visibility</p:attrName>
                                        </p:attrNameLst>
                                      </p:cBhvr>
                                      <p:to>
                                        <p:strVal val="visible"/>
                                      </p:to>
                                    </p:set>
                                    <p:animEffect transition="in" filter="blinds(horizontal)">
                                      <p:cBhvr>
                                        <p:cTn id="47" dur="1000"/>
                                        <p:tgtEl>
                                          <p:spTgt spid="14648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46565"/>
                                        </p:tgtEl>
                                        <p:attrNameLst>
                                          <p:attrName>style.visibility</p:attrName>
                                        </p:attrNameLst>
                                      </p:cBhvr>
                                      <p:to>
                                        <p:strVal val="visible"/>
                                      </p:to>
                                    </p:set>
                                    <p:animEffect transition="in" filter="blinds(horizontal)">
                                      <p:cBhvr>
                                        <p:cTn id="52" dur="1000"/>
                                        <p:tgtEl>
                                          <p:spTgt spid="14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74" grpId="0"/>
      <p:bldP spid="146475" grpId="0"/>
      <p:bldP spid="146476" grpId="0"/>
      <p:bldP spid="146477" grpId="0"/>
      <p:bldP spid="146478" grpId="0"/>
      <p:bldP spid="146479" grpId="0"/>
      <p:bldP spid="146480" grpId="0"/>
      <p:bldP spid="146481" grpId="0"/>
      <p:bldP spid="14648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92630" y="351790"/>
            <a:ext cx="8207375" cy="647700"/>
          </a:xfrm>
        </p:spPr>
        <p:txBody>
          <a:bodyPr/>
          <a:p>
            <a:r>
              <a:rPr lang="en-US" altLang="zh-CN" sz="32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墨 家 学 派</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内容占位符 2"/>
          <p:cNvSpPr>
            <a:spLocks noGrp="1"/>
          </p:cNvSpPr>
          <p:nvPr>
            <p:ph idx="1"/>
          </p:nvPr>
        </p:nvSpPr>
        <p:spPr>
          <a:xfrm>
            <a:off x="1715770" y="999490"/>
            <a:ext cx="10052685" cy="5539105"/>
          </a:xfrm>
        </p:spPr>
        <p:txBody>
          <a:bodyPr/>
          <a:p>
            <a:pPr marL="0" indent="0" algn="ctr">
              <a:buFont typeface="Wingdings" panose="05000000000000000000" charset="0"/>
              <a:buNone/>
            </a:pPr>
            <a:r>
              <a:rPr lang="zh-CN" altLang="en-US" sz="2800">
                <a:solidFill>
                  <a:srgbClr val="006600"/>
                </a:solidFill>
                <a:latin typeface="方正粗活意简体" panose="03000509000000000000" charset="-122"/>
                <a:ea typeface="方正粗活意简体" panose="03000509000000000000" charset="-122"/>
              </a:rPr>
              <a:t>《墨子个人档案》</a:t>
            </a:r>
            <a:endParaRPr lang="zh-CN" altLang="en-US" sz="2800">
              <a:solidFill>
                <a:srgbClr val="006600"/>
              </a:solidFill>
              <a:latin typeface="方正粗活意简体" panose="03000509000000000000" charset="-122"/>
              <a:ea typeface="方正粗活意简体" panose="03000509000000000000" charset="-122"/>
            </a:endParaRPr>
          </a:p>
          <a:p>
            <a:pPr marL="0" indent="0" algn="ctr">
              <a:buFont typeface="Wingdings" panose="05000000000000000000" charset="0"/>
              <a:buNone/>
            </a:pPr>
            <a:endParaRPr lang="zh-CN" altLang="en-US" sz="2800">
              <a:solidFill>
                <a:srgbClr val="006600"/>
              </a:solidFill>
              <a:latin typeface="方正粗活意简体" panose="03000509000000000000" charset="-122"/>
              <a:ea typeface="方正粗活意简体" panose="03000509000000000000" charset="-122"/>
            </a:endParaRPr>
          </a:p>
          <a:p>
            <a:pPr algn="l">
              <a:buFont typeface="Wingdings" panose="05000000000000000000" charset="0"/>
              <a:buChar char=""/>
            </a:pPr>
            <a:r>
              <a:rPr lang="en-US" altLang="zh-CN" sz="2800" b="1">
                <a:solidFill>
                  <a:srgbClr val="3333FF"/>
                </a:solidFill>
              </a:rPr>
              <a:t>1</a:t>
            </a:r>
            <a:r>
              <a:rPr lang="zh-CN" altLang="en-US" sz="2800" b="1">
                <a:solidFill>
                  <a:srgbClr val="3333FF"/>
                </a:solidFill>
              </a:rPr>
              <a:t>、姓名：</a:t>
            </a:r>
            <a:r>
              <a:rPr lang="zh-CN" altLang="en-US" sz="2800" b="1">
                <a:latin typeface="方正魏碑简体" panose="02010601030101010101" charset="-122"/>
                <a:ea typeface="方正魏碑简体" panose="02010601030101010101" charset="-122"/>
              </a:rPr>
              <a:t>姓墨，名翟。</a:t>
            </a:r>
            <a:endParaRPr lang="zh-CN" altLang="en-US" sz="2800" b="1">
              <a:latin typeface="方正魏碑简体" panose="02010601030101010101" charset="-122"/>
              <a:ea typeface="方正魏碑简体" panose="02010601030101010101" charset="-122"/>
            </a:endParaRPr>
          </a:p>
          <a:p>
            <a:pPr algn="l">
              <a:buFont typeface="Wingdings" panose="05000000000000000000" charset="0"/>
              <a:buChar char=""/>
            </a:pPr>
            <a:r>
              <a:rPr lang="en-US" altLang="zh-CN" sz="2800" b="1">
                <a:solidFill>
                  <a:srgbClr val="C00000"/>
                </a:solidFill>
              </a:rPr>
              <a:t>2</a:t>
            </a:r>
            <a:r>
              <a:rPr lang="zh-CN" altLang="en-US" sz="2800" b="1">
                <a:solidFill>
                  <a:srgbClr val="C00000"/>
                </a:solidFill>
              </a:rPr>
              <a:t>、生卒：</a:t>
            </a:r>
            <a:r>
              <a:rPr lang="zh-CN" altLang="en-US" sz="2800" b="1">
                <a:latin typeface="方正魏碑简体" panose="02010601030101010101" charset="-122"/>
                <a:ea typeface="方正魏碑简体" panose="02010601030101010101" charset="-122"/>
              </a:rPr>
              <a:t>约公元前</a:t>
            </a:r>
            <a:r>
              <a:rPr lang="en-US" altLang="zh-CN" sz="2800" b="1">
                <a:latin typeface="方正魏碑简体" panose="02010601030101010101" charset="-122"/>
                <a:ea typeface="方正魏碑简体" panose="02010601030101010101" charset="-122"/>
              </a:rPr>
              <a:t>476</a:t>
            </a:r>
            <a:r>
              <a:rPr lang="zh-CN" altLang="en-US" sz="2800" b="1">
                <a:latin typeface="方正魏碑简体" panose="02010601030101010101" charset="-122"/>
                <a:ea typeface="方正魏碑简体" panose="02010601030101010101" charset="-122"/>
              </a:rPr>
              <a:t>年</a:t>
            </a:r>
            <a:r>
              <a:rPr lang="en-US" altLang="zh-CN" sz="2800" b="1">
                <a:latin typeface="方正魏碑简体" panose="02010601030101010101" charset="-122"/>
                <a:ea typeface="方正魏碑简体" panose="02010601030101010101" charset="-122"/>
              </a:rPr>
              <a:t>～</a:t>
            </a:r>
            <a:r>
              <a:rPr lang="zh-CN" altLang="en-US" sz="2800" b="1">
                <a:latin typeface="方正魏碑简体" panose="02010601030101010101" charset="-122"/>
                <a:ea typeface="方正魏碑简体" panose="02010601030101010101" charset="-122"/>
              </a:rPr>
              <a:t>前</a:t>
            </a:r>
            <a:r>
              <a:rPr lang="en-US" altLang="zh-CN" sz="2800" b="1">
                <a:latin typeface="方正魏碑简体" panose="02010601030101010101" charset="-122"/>
                <a:ea typeface="方正魏碑简体" panose="02010601030101010101" charset="-122"/>
              </a:rPr>
              <a:t>390</a:t>
            </a:r>
            <a:r>
              <a:rPr lang="zh-CN" altLang="en-US" sz="2800" b="1">
                <a:latin typeface="方正魏碑简体" panose="02010601030101010101" charset="-122"/>
                <a:ea typeface="方正魏碑简体" panose="02010601030101010101" charset="-122"/>
              </a:rPr>
              <a:t>年。</a:t>
            </a:r>
            <a:endParaRPr lang="zh-CN" altLang="en-US" sz="2800" b="1">
              <a:latin typeface="方正魏碑简体" panose="02010601030101010101" charset="-122"/>
              <a:ea typeface="方正魏碑简体" panose="02010601030101010101" charset="-122"/>
            </a:endParaRPr>
          </a:p>
          <a:p>
            <a:pPr algn="l">
              <a:buFont typeface="Wingdings" panose="05000000000000000000" charset="0"/>
              <a:buChar char=""/>
            </a:pPr>
            <a:r>
              <a:rPr lang="en-US" altLang="zh-CN" sz="2800" b="1">
                <a:solidFill>
                  <a:srgbClr val="3333FF"/>
                </a:solidFill>
                <a:sym typeface="+mn-ea"/>
              </a:rPr>
              <a:t>3</a:t>
            </a:r>
            <a:r>
              <a:rPr lang="zh-CN" altLang="en-US" sz="2800" b="1">
                <a:solidFill>
                  <a:srgbClr val="3333FF"/>
                </a:solidFill>
                <a:sym typeface="+mn-ea"/>
              </a:rPr>
              <a:t>、籍贯：</a:t>
            </a:r>
            <a:r>
              <a:rPr lang="zh-CN" altLang="en-US" sz="2800" b="1">
                <a:latin typeface="方正魏碑简体" panose="02010601030101010101" charset="-122"/>
                <a:ea typeface="方正魏碑简体" panose="02010601030101010101" charset="-122"/>
                <a:sym typeface="+mn-ea"/>
              </a:rPr>
              <a:t>战国时期的鲁国人。师承儒家，后自立门户。</a:t>
            </a:r>
            <a:endParaRPr lang="zh-CN" altLang="en-US" sz="2800" b="1">
              <a:latin typeface="方正魏碑简体" panose="02010601030101010101" charset="-122"/>
              <a:ea typeface="方正魏碑简体" panose="02010601030101010101" charset="-122"/>
              <a:sym typeface="+mn-ea"/>
            </a:endParaRPr>
          </a:p>
          <a:p>
            <a:pPr algn="l">
              <a:buFont typeface="Wingdings" panose="05000000000000000000" charset="0"/>
              <a:buChar char=""/>
            </a:pPr>
            <a:r>
              <a:rPr lang="en-US" altLang="zh-CN" sz="2800" b="1">
                <a:solidFill>
                  <a:srgbClr val="C00000"/>
                </a:solidFill>
              </a:rPr>
              <a:t>4</a:t>
            </a:r>
            <a:r>
              <a:rPr lang="zh-CN" altLang="en-US" sz="2800" b="1">
                <a:solidFill>
                  <a:srgbClr val="C00000"/>
                </a:solidFill>
              </a:rPr>
              <a:t>、</a:t>
            </a:r>
            <a:r>
              <a:rPr lang="zh-CN" altLang="en-US" sz="2800" b="1">
                <a:latin typeface="方正魏碑简体" panose="02010601030101010101" charset="-122"/>
                <a:ea typeface="方正魏碑简体" panose="02010601030101010101" charset="-122"/>
                <a:sym typeface="+mn-ea"/>
              </a:rPr>
              <a:t>墨家学派创始人，下层民众的政治代言人。</a:t>
            </a:r>
            <a:endParaRPr lang="zh-CN" altLang="en-US" sz="2800" b="1">
              <a:latin typeface="方正魏碑简体" panose="02010601030101010101" charset="-122"/>
              <a:ea typeface="方正魏碑简体" panose="02010601030101010101" charset="-122"/>
            </a:endParaRPr>
          </a:p>
          <a:p>
            <a:pPr algn="l">
              <a:buFont typeface="Wingdings" panose="05000000000000000000" charset="0"/>
              <a:buChar char=""/>
            </a:pPr>
            <a:r>
              <a:rPr lang="en-US" altLang="zh-CN" sz="2800" b="1">
                <a:solidFill>
                  <a:srgbClr val="3333FF"/>
                </a:solidFill>
                <a:sym typeface="+mn-ea"/>
              </a:rPr>
              <a:t>5</a:t>
            </a:r>
            <a:r>
              <a:rPr lang="zh-CN" altLang="en-US" sz="2800" b="1">
                <a:solidFill>
                  <a:srgbClr val="3333FF"/>
                </a:solidFill>
                <a:sym typeface="+mn-ea"/>
              </a:rPr>
              <a:t>、著作：</a:t>
            </a:r>
            <a:r>
              <a:rPr lang="zh-CN" altLang="en-US" sz="2800" b="1">
                <a:latin typeface="方正魏碑简体" panose="02010601030101010101" charset="-122"/>
                <a:ea typeface="方正魏碑简体" panose="02010601030101010101" charset="-122"/>
                <a:sym typeface="+mn-ea"/>
              </a:rPr>
              <a:t>《墨子》，现存</a:t>
            </a:r>
            <a:r>
              <a:rPr lang="en-US" altLang="zh-CN" sz="2800" b="1">
                <a:latin typeface="方正魏碑简体" panose="02010601030101010101" charset="-122"/>
                <a:ea typeface="方正魏碑简体" panose="02010601030101010101" charset="-122"/>
                <a:sym typeface="+mn-ea"/>
              </a:rPr>
              <a:t>53</a:t>
            </a:r>
            <a:r>
              <a:rPr lang="zh-CN" altLang="en-US" sz="2800" b="1">
                <a:latin typeface="方正魏碑简体" panose="02010601030101010101" charset="-122"/>
                <a:ea typeface="方正魏碑简体" panose="02010601030101010101" charset="-122"/>
                <a:sym typeface="+mn-ea"/>
              </a:rPr>
              <a:t>篇。</a:t>
            </a:r>
            <a:endParaRPr lang="zh-CN" altLang="en-US" sz="2800" b="1">
              <a:latin typeface="方正魏碑简体" panose="02010601030101010101" charset="-122"/>
              <a:ea typeface="方正魏碑简体" panose="02010601030101010101" charset="-122"/>
            </a:endParaRPr>
          </a:p>
          <a:p>
            <a:pPr algn="l">
              <a:buFont typeface="Wingdings" panose="05000000000000000000" charset="0"/>
              <a:buChar char=""/>
            </a:pPr>
            <a:r>
              <a:rPr lang="en-US" altLang="zh-CN" sz="2800" b="1">
                <a:solidFill>
                  <a:srgbClr val="0070C0"/>
                </a:solidFill>
                <a:sym typeface="+mn-ea"/>
              </a:rPr>
              <a:t>6</a:t>
            </a:r>
            <a:r>
              <a:rPr lang="zh-CN" altLang="en-US" sz="2800" b="1">
                <a:solidFill>
                  <a:srgbClr val="0070C0"/>
                </a:solidFill>
                <a:sym typeface="+mn-ea"/>
              </a:rPr>
              <a:t>、思想：</a:t>
            </a:r>
            <a:r>
              <a:rPr lang="en-US" altLang="zh-CN" sz="2800" b="1">
                <a:solidFill>
                  <a:srgbClr val="FF0000"/>
                </a:solidFill>
                <a:latin typeface="方正魏碑简体" panose="02010601030101010101" charset="-122"/>
                <a:ea typeface="方正魏碑简体" panose="02010601030101010101" charset="-122"/>
                <a:sym typeface="+mn-ea"/>
              </a:rPr>
              <a:t>“</a:t>
            </a:r>
            <a:r>
              <a:rPr lang="zh-CN" altLang="en-US" sz="2800" b="1">
                <a:solidFill>
                  <a:srgbClr val="FF0000"/>
                </a:solidFill>
                <a:latin typeface="方正魏碑简体" panose="02010601030101010101" charset="-122"/>
                <a:ea typeface="方正魏碑简体" panose="02010601030101010101" charset="-122"/>
                <a:sym typeface="+mn-ea"/>
              </a:rPr>
              <a:t>兼爱</a:t>
            </a:r>
            <a:r>
              <a:rPr lang="en-US" altLang="zh-CN" sz="2800" b="1">
                <a:solidFill>
                  <a:srgbClr val="FF0000"/>
                </a:solidFill>
                <a:latin typeface="方正魏碑简体" panose="02010601030101010101" charset="-122"/>
                <a:ea typeface="方正魏碑简体" panose="02010601030101010101" charset="-122"/>
                <a:sym typeface="+mn-ea"/>
              </a:rPr>
              <a:t>”</a:t>
            </a:r>
            <a:r>
              <a:rPr lang="zh-CN" altLang="en-US" sz="2800" b="1">
                <a:solidFill>
                  <a:srgbClr val="FF0000"/>
                </a:solidFill>
                <a:latin typeface="方正魏碑简体" panose="02010601030101010101" charset="-122"/>
                <a:ea typeface="方正魏碑简体" panose="02010601030101010101" charset="-122"/>
                <a:sym typeface="+mn-ea"/>
              </a:rPr>
              <a:t>、</a:t>
            </a:r>
            <a:r>
              <a:rPr lang="en-US" altLang="zh-CN" sz="2800" b="1">
                <a:solidFill>
                  <a:srgbClr val="FF0000"/>
                </a:solidFill>
                <a:latin typeface="方正魏碑简体" panose="02010601030101010101" charset="-122"/>
                <a:ea typeface="方正魏碑简体" panose="02010601030101010101" charset="-122"/>
                <a:sym typeface="+mn-ea"/>
              </a:rPr>
              <a:t>“</a:t>
            </a:r>
            <a:r>
              <a:rPr lang="zh-CN" altLang="en-US" sz="2800" b="1">
                <a:solidFill>
                  <a:srgbClr val="FF0000"/>
                </a:solidFill>
                <a:latin typeface="方正魏碑简体" panose="02010601030101010101" charset="-122"/>
                <a:ea typeface="方正魏碑简体" panose="02010601030101010101" charset="-122"/>
                <a:sym typeface="+mn-ea"/>
              </a:rPr>
              <a:t>非攻</a:t>
            </a:r>
            <a:r>
              <a:rPr lang="en-US" altLang="zh-CN" sz="2800" b="1">
                <a:solidFill>
                  <a:srgbClr val="FF0000"/>
                </a:solidFill>
                <a:latin typeface="方正魏碑简体" panose="02010601030101010101" charset="-122"/>
                <a:ea typeface="方正魏碑简体" panose="02010601030101010101" charset="-122"/>
                <a:sym typeface="+mn-ea"/>
              </a:rPr>
              <a:t>”</a:t>
            </a:r>
            <a:r>
              <a:rPr lang="zh-CN" altLang="en-US" sz="2800" b="1">
                <a:latin typeface="方正魏碑简体" panose="02010601030101010101" charset="-122"/>
                <a:ea typeface="方正魏碑简体" panose="02010601030101010101" charset="-122"/>
                <a:sym typeface="+mn-ea"/>
              </a:rPr>
              <a:t>；</a:t>
            </a:r>
            <a:r>
              <a:rPr lang="en-US" altLang="zh-CN" sz="2800" b="1">
                <a:latin typeface="方正魏碑简体" panose="02010601030101010101" charset="-122"/>
                <a:ea typeface="方正魏碑简体" panose="02010601030101010101" charset="-122"/>
                <a:sym typeface="+mn-ea"/>
              </a:rPr>
              <a:t>“</a:t>
            </a:r>
            <a:r>
              <a:rPr lang="zh-CN" altLang="en-US" sz="2800" b="1">
                <a:latin typeface="方正魏碑简体" panose="02010601030101010101" charset="-122"/>
                <a:ea typeface="方正魏碑简体" panose="02010601030101010101" charset="-122"/>
                <a:sym typeface="+mn-ea"/>
              </a:rPr>
              <a:t>尚贤</a:t>
            </a:r>
            <a:r>
              <a:rPr lang="en-US" altLang="zh-CN" sz="2800" b="1">
                <a:latin typeface="方正魏碑简体" panose="02010601030101010101" charset="-122"/>
                <a:ea typeface="方正魏碑简体" panose="02010601030101010101" charset="-122"/>
                <a:sym typeface="+mn-ea"/>
              </a:rPr>
              <a:t>”</a:t>
            </a:r>
            <a:r>
              <a:rPr lang="zh-CN" altLang="en-US" sz="2800" b="1">
                <a:latin typeface="方正魏碑简体" panose="02010601030101010101" charset="-122"/>
                <a:ea typeface="方正魏碑简体" panose="02010601030101010101" charset="-122"/>
                <a:sym typeface="+mn-ea"/>
              </a:rPr>
              <a:t>、</a:t>
            </a:r>
            <a:r>
              <a:rPr lang="en-US" altLang="zh-CN" sz="2800" b="1">
                <a:latin typeface="方正魏碑简体" panose="02010601030101010101" charset="-122"/>
                <a:ea typeface="方正魏碑简体" panose="02010601030101010101" charset="-122"/>
                <a:sym typeface="+mn-ea"/>
              </a:rPr>
              <a:t>“</a:t>
            </a:r>
            <a:r>
              <a:rPr lang="zh-CN" altLang="en-US" sz="2800" b="1">
                <a:latin typeface="方正魏碑简体" panose="02010601030101010101" charset="-122"/>
                <a:ea typeface="方正魏碑简体" panose="02010601030101010101" charset="-122"/>
                <a:sym typeface="+mn-ea"/>
              </a:rPr>
              <a:t>尚同</a:t>
            </a:r>
            <a:r>
              <a:rPr lang="en-US" altLang="zh-CN" sz="2800" b="1">
                <a:latin typeface="方正魏碑简体" panose="02010601030101010101" charset="-122"/>
                <a:ea typeface="方正魏碑简体" panose="02010601030101010101" charset="-122"/>
                <a:sym typeface="+mn-ea"/>
              </a:rPr>
              <a:t>”</a:t>
            </a:r>
            <a:r>
              <a:rPr lang="zh-CN" altLang="en-US" sz="2800" b="1">
                <a:latin typeface="方正魏碑简体" panose="02010601030101010101" charset="-122"/>
                <a:ea typeface="方正魏碑简体" panose="02010601030101010101" charset="-122"/>
                <a:sym typeface="+mn-ea"/>
              </a:rPr>
              <a:t>；</a:t>
            </a:r>
            <a:r>
              <a:rPr lang="en-US" altLang="zh-CN" sz="2800" b="1">
                <a:solidFill>
                  <a:srgbClr val="FF0000"/>
                </a:solidFill>
                <a:latin typeface="方正魏碑简体" panose="02010601030101010101" charset="-122"/>
                <a:ea typeface="方正魏碑简体" panose="02010601030101010101" charset="-122"/>
                <a:sym typeface="+mn-ea"/>
              </a:rPr>
              <a:t>“</a:t>
            </a:r>
            <a:r>
              <a:rPr lang="zh-CN" altLang="en-US" sz="2800" b="1">
                <a:solidFill>
                  <a:srgbClr val="FF0000"/>
                </a:solidFill>
                <a:latin typeface="方正魏碑简体" panose="02010601030101010101" charset="-122"/>
                <a:ea typeface="方正魏碑简体" panose="02010601030101010101" charset="-122"/>
                <a:sym typeface="+mn-ea"/>
              </a:rPr>
              <a:t>尚力</a:t>
            </a:r>
            <a:r>
              <a:rPr lang="en-US" altLang="zh-CN" sz="2800" b="1">
                <a:solidFill>
                  <a:srgbClr val="FF0000"/>
                </a:solidFill>
                <a:latin typeface="方正魏碑简体" panose="02010601030101010101" charset="-122"/>
                <a:ea typeface="方正魏碑简体" panose="02010601030101010101" charset="-122"/>
                <a:sym typeface="+mn-ea"/>
              </a:rPr>
              <a:t>”</a:t>
            </a:r>
            <a:r>
              <a:rPr lang="zh-CN" altLang="en-US" sz="2800" b="1">
                <a:solidFill>
                  <a:srgbClr val="FF0000"/>
                </a:solidFill>
                <a:latin typeface="方正魏碑简体" panose="02010601030101010101" charset="-122"/>
                <a:ea typeface="方正魏碑简体" panose="02010601030101010101" charset="-122"/>
                <a:sym typeface="+mn-ea"/>
              </a:rPr>
              <a:t>；</a:t>
            </a:r>
            <a:r>
              <a:rPr lang="en-US" altLang="zh-CN" sz="2800" b="1">
                <a:solidFill>
                  <a:srgbClr val="FF0000"/>
                </a:solidFill>
                <a:latin typeface="方正魏碑简体" panose="02010601030101010101" charset="-122"/>
                <a:ea typeface="方正魏碑简体" panose="02010601030101010101" charset="-122"/>
                <a:sym typeface="+mn-ea"/>
              </a:rPr>
              <a:t>“</a:t>
            </a:r>
            <a:r>
              <a:rPr lang="zh-CN" altLang="en-US" sz="2800" b="1">
                <a:solidFill>
                  <a:srgbClr val="FF0000"/>
                </a:solidFill>
                <a:latin typeface="方正魏碑简体" panose="02010601030101010101" charset="-122"/>
                <a:ea typeface="方正魏碑简体" panose="02010601030101010101" charset="-122"/>
                <a:sym typeface="+mn-ea"/>
              </a:rPr>
              <a:t>节用</a:t>
            </a:r>
            <a:r>
              <a:rPr lang="en-US" altLang="zh-CN" sz="2800" b="1">
                <a:solidFill>
                  <a:srgbClr val="FF0000"/>
                </a:solidFill>
                <a:latin typeface="方正魏碑简体" panose="02010601030101010101" charset="-122"/>
                <a:ea typeface="方正魏碑简体" panose="02010601030101010101" charset="-122"/>
                <a:sym typeface="+mn-ea"/>
              </a:rPr>
              <a:t>”</a:t>
            </a:r>
            <a:r>
              <a:rPr lang="zh-CN" altLang="en-US" sz="2800" b="1">
                <a:solidFill>
                  <a:srgbClr val="FF0000"/>
                </a:solidFill>
                <a:latin typeface="方正魏碑简体" panose="02010601030101010101" charset="-122"/>
                <a:ea typeface="方正魏碑简体" panose="02010601030101010101" charset="-122"/>
                <a:sym typeface="+mn-ea"/>
              </a:rPr>
              <a:t>、</a:t>
            </a:r>
            <a:r>
              <a:rPr lang="en-US" altLang="zh-CN" sz="2800" b="1">
                <a:solidFill>
                  <a:srgbClr val="FF0000"/>
                </a:solidFill>
                <a:latin typeface="方正魏碑简体" panose="02010601030101010101" charset="-122"/>
                <a:ea typeface="方正魏碑简体" panose="02010601030101010101" charset="-122"/>
                <a:sym typeface="+mn-ea"/>
              </a:rPr>
              <a:t>“</a:t>
            </a:r>
            <a:r>
              <a:rPr lang="zh-CN" altLang="en-US" sz="2800" b="1">
                <a:solidFill>
                  <a:srgbClr val="FF0000"/>
                </a:solidFill>
                <a:latin typeface="方正魏碑简体" panose="02010601030101010101" charset="-122"/>
                <a:ea typeface="方正魏碑简体" panose="02010601030101010101" charset="-122"/>
                <a:sym typeface="+mn-ea"/>
              </a:rPr>
              <a:t>节葬</a:t>
            </a:r>
            <a:r>
              <a:rPr lang="en-US" altLang="zh-CN" sz="2800" b="1">
                <a:solidFill>
                  <a:srgbClr val="FF0000"/>
                </a:solidFill>
                <a:latin typeface="方正魏碑简体" panose="02010601030101010101" charset="-122"/>
                <a:ea typeface="方正魏碑简体" panose="02010601030101010101" charset="-122"/>
                <a:sym typeface="+mn-ea"/>
              </a:rPr>
              <a:t>”</a:t>
            </a:r>
            <a:r>
              <a:rPr lang="zh-CN" altLang="en-US" sz="2800" b="1">
                <a:solidFill>
                  <a:srgbClr val="FF0000"/>
                </a:solidFill>
                <a:latin typeface="方正魏碑简体" panose="02010601030101010101" charset="-122"/>
                <a:ea typeface="方正魏碑简体" panose="02010601030101010101" charset="-122"/>
                <a:sym typeface="+mn-ea"/>
              </a:rPr>
              <a:t>；</a:t>
            </a:r>
            <a:r>
              <a:rPr lang="en-US" altLang="zh-CN" sz="2800" b="1">
                <a:latin typeface="方正魏碑简体" panose="02010601030101010101" charset="-122"/>
                <a:ea typeface="方正魏碑简体" panose="02010601030101010101" charset="-122"/>
                <a:sym typeface="+mn-ea"/>
              </a:rPr>
              <a:t>“</a:t>
            </a:r>
            <a:r>
              <a:rPr lang="zh-CN" altLang="en-US" sz="2800" b="1">
                <a:latin typeface="方正魏碑简体" panose="02010601030101010101" charset="-122"/>
                <a:ea typeface="方正魏碑简体" panose="02010601030101010101" charset="-122"/>
                <a:sym typeface="+mn-ea"/>
              </a:rPr>
              <a:t>非命</a:t>
            </a:r>
            <a:r>
              <a:rPr lang="en-US" altLang="zh-CN" sz="2800" b="1">
                <a:latin typeface="方正魏碑简体" panose="02010601030101010101" charset="-122"/>
                <a:ea typeface="方正魏碑简体" panose="02010601030101010101" charset="-122"/>
                <a:sym typeface="+mn-ea"/>
              </a:rPr>
              <a:t>”</a:t>
            </a:r>
            <a:r>
              <a:rPr lang="zh-CN" altLang="en-US" sz="2800" b="1">
                <a:latin typeface="方正魏碑简体" panose="02010601030101010101" charset="-122"/>
                <a:ea typeface="方正魏碑简体" panose="02010601030101010101" charset="-122"/>
                <a:sym typeface="+mn-ea"/>
              </a:rPr>
              <a:t>、</a:t>
            </a:r>
            <a:r>
              <a:rPr lang="en-US" altLang="zh-CN" sz="2800" b="1">
                <a:latin typeface="方正魏碑简体" panose="02010601030101010101" charset="-122"/>
                <a:ea typeface="方正魏碑简体" panose="02010601030101010101" charset="-122"/>
                <a:sym typeface="+mn-ea"/>
              </a:rPr>
              <a:t>“</a:t>
            </a:r>
            <a:r>
              <a:rPr lang="zh-CN" altLang="en-US" sz="2800" b="1">
                <a:latin typeface="方正魏碑简体" panose="02010601030101010101" charset="-122"/>
                <a:ea typeface="方正魏碑简体" panose="02010601030101010101" charset="-122"/>
                <a:sym typeface="+mn-ea"/>
              </a:rPr>
              <a:t>天志</a:t>
            </a:r>
            <a:r>
              <a:rPr lang="en-US" altLang="zh-CN" sz="2800" b="1">
                <a:latin typeface="方正魏碑简体" panose="02010601030101010101" charset="-122"/>
                <a:ea typeface="方正魏碑简体" panose="02010601030101010101" charset="-122"/>
                <a:sym typeface="+mn-ea"/>
              </a:rPr>
              <a:t>”</a:t>
            </a:r>
            <a:r>
              <a:rPr lang="zh-CN" altLang="en-US" sz="2800" b="1">
                <a:latin typeface="方正魏碑简体" panose="02010601030101010101" charset="-122"/>
                <a:ea typeface="方正魏碑简体" panose="02010601030101010101" charset="-122"/>
                <a:sym typeface="+mn-ea"/>
              </a:rPr>
              <a:t>、</a:t>
            </a:r>
            <a:r>
              <a:rPr lang="en-US" altLang="zh-CN" sz="2800" b="1">
                <a:latin typeface="方正魏碑简体" panose="02010601030101010101" charset="-122"/>
                <a:ea typeface="方正魏碑简体" panose="02010601030101010101" charset="-122"/>
                <a:sym typeface="+mn-ea"/>
              </a:rPr>
              <a:t>“</a:t>
            </a:r>
            <a:r>
              <a:rPr lang="zh-CN" altLang="en-US" sz="2800" b="1">
                <a:latin typeface="方正魏碑简体" panose="02010601030101010101" charset="-122"/>
                <a:ea typeface="方正魏碑简体" panose="02010601030101010101" charset="-122"/>
                <a:sym typeface="+mn-ea"/>
              </a:rPr>
              <a:t>明鬼</a:t>
            </a:r>
            <a:r>
              <a:rPr lang="en-US" altLang="zh-CN" sz="2800" b="1">
                <a:latin typeface="方正魏碑简体" panose="02010601030101010101" charset="-122"/>
                <a:ea typeface="方正魏碑简体" panose="02010601030101010101" charset="-122"/>
                <a:sym typeface="+mn-ea"/>
              </a:rPr>
              <a:t>”</a:t>
            </a:r>
            <a:r>
              <a:rPr lang="zh-CN" altLang="en-US" sz="2800" b="1">
                <a:latin typeface="方正魏碑简体" panose="02010601030101010101" charset="-122"/>
                <a:ea typeface="方正魏碑简体" panose="02010601030101010101" charset="-122"/>
                <a:sym typeface="+mn-ea"/>
              </a:rPr>
              <a:t>。</a:t>
            </a:r>
            <a:endParaRPr lang="zh-CN" altLang="en-US" sz="2800" b="1">
              <a:latin typeface="方正魏碑简体" panose="02010601030101010101" charset="-122"/>
              <a:ea typeface="方正魏碑简体" panose="02010601030101010101" charset="-122"/>
              <a:sym typeface="+mn-ea"/>
            </a:endParaRPr>
          </a:p>
          <a:p>
            <a:pPr algn="l">
              <a:buFont typeface="Wingdings" panose="05000000000000000000" charset="0"/>
              <a:buChar char=""/>
            </a:pPr>
            <a:endParaRPr lang="zh-CN" altLang="en-US" sz="2400">
              <a:latin typeface="方正魏碑简体" panose="02010601030101010101" charset="-122"/>
              <a:ea typeface="方正魏碑简体" panose="02010601030101010101" charset="-122"/>
            </a:endParaRPr>
          </a:p>
          <a:p>
            <a:pPr marL="0" indent="0" algn="l">
              <a:buFont typeface="Wingdings" panose="05000000000000000000" charset="0"/>
              <a:buNone/>
            </a:pPr>
            <a:r>
              <a:rPr lang="zh-CN" altLang="en-US" sz="2400">
                <a:latin typeface="Calibri" panose="020F0502020204030204" charset="0"/>
                <a:ea typeface="Calibri" panose="020F0502020204030204" charset="0"/>
                <a:sym typeface="+mn-ea"/>
              </a:rPr>
              <a:t>                 </a:t>
            </a:r>
            <a:endParaRPr lang="zh-CN" altLang="en-US" sz="2400">
              <a:latin typeface="Calibri" panose="020F0502020204030204" charset="0"/>
              <a:ea typeface="Calibri" panose="020F0502020204030204" charset="0"/>
            </a:endParaRPr>
          </a:p>
          <a:p>
            <a:pPr marL="0" indent="0" algn="l">
              <a:buFont typeface="Wingdings" panose="05000000000000000000" charset="0"/>
              <a:buNone/>
            </a:pPr>
            <a:r>
              <a:rPr lang="zh-CN" altLang="en-US" sz="2400">
                <a:latin typeface="Calibri" panose="020F0502020204030204" charset="0"/>
                <a:ea typeface="Calibri" panose="020F0502020204030204" charset="0"/>
              </a:rPr>
              <a:t>              </a:t>
            </a:r>
            <a:endParaRPr lang="zh-CN" altLang="en-US" sz="2400">
              <a:latin typeface="Calibri" panose="020F0502020204030204" charset="0"/>
              <a:ea typeface="Calibri" panose="020F0502020204030204" charset="0"/>
            </a:endParaRPr>
          </a:p>
        </p:txBody>
      </p:sp>
      <p:pic>
        <p:nvPicPr>
          <p:cNvPr id="4" name="图片 3" descr="19ed000731115a72b87a"/>
          <p:cNvPicPr>
            <a:picLocks noChangeAspect="1"/>
          </p:cNvPicPr>
          <p:nvPr/>
        </p:nvPicPr>
        <p:blipFill>
          <a:blip r:embed="rId1"/>
          <a:stretch>
            <a:fillRect/>
          </a:stretch>
        </p:blipFill>
        <p:spPr>
          <a:xfrm>
            <a:off x="9229884" y="283210"/>
            <a:ext cx="2821305" cy="1804511"/>
          </a:xfrm>
          <a:prstGeom prst="rect">
            <a:avLst/>
          </a:prstGeom>
        </p:spPr>
      </p:pic>
      <p:pic>
        <p:nvPicPr>
          <p:cNvPr id="6" name="图片 5"/>
          <p:cNvPicPr>
            <a:picLocks noChangeAspect="1"/>
          </p:cNvPicPr>
          <p:nvPr/>
        </p:nvPicPr>
        <p:blipFill>
          <a:blip r:embed="rId2"/>
          <a:stretch>
            <a:fillRect/>
          </a:stretch>
        </p:blipFill>
        <p:spPr>
          <a:xfrm>
            <a:off x="2868295" y="283210"/>
            <a:ext cx="1365250" cy="1364615"/>
          </a:xfrm>
          <a:prstGeom prst="rect">
            <a:avLst/>
          </a:prstGeom>
          <a:noFill/>
          <a:ln w="9525">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 calcmode="lin" valueType="num">
                                      <p:cBhvr>
                                        <p:cTn id="9" dur="1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22"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blinds(horizontal)">
                                      <p:cBhvr>
                                        <p:cTn id="28" dur="10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down)">
                                      <p:cBhvr>
                                        <p:cTn id="33" dur="10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box(in)">
                                      <p:cBhvr>
                                        <p:cTn id="38" dur="20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blinds(horizontal)">
                                      <p:cBhvr>
                                        <p:cTn id="43" dur="10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blinds(horizontal)">
                                      <p:cBhvr>
                                        <p:cTn id="48" dur="1000"/>
                                        <p:tgtEl>
                                          <p:spTgt spid="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blinds(horizontal)">
                                      <p:cBhvr>
                                        <p:cTn id="53" dur="1000"/>
                                        <p:tgtEl>
                                          <p:spTgt spid="3">
                                            <p:txEl>
                                              <p:pRg st="7" end="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标题 198657"/>
          <p:cNvSpPr>
            <a:spLocks noGrp="1" noRot="1"/>
          </p:cNvSpPr>
          <p:nvPr>
            <p:ph type="title"/>
          </p:nvPr>
        </p:nvSpPr>
        <p:spPr>
          <a:xfrm>
            <a:off x="520488" y="1014730"/>
            <a:ext cx="11387667" cy="1143000"/>
          </a:xfrm>
        </p:spPr>
        <p:txBody>
          <a:bodyPr anchor="ctr"/>
          <a:p>
            <a:r>
              <a:rPr lang="zh-CN" altLang="en-US" sz="3200" b="1" dirty="0">
                <a:solidFill>
                  <a:srgbClr val="FF3300"/>
                </a:solidFill>
              </a:rPr>
              <a:t>问题探究：墨家学派为什么能够在战国时期成为显学</a:t>
            </a:r>
            <a:r>
              <a:rPr lang="en-US" altLang="zh-CN" sz="3200" b="1" dirty="0">
                <a:solidFill>
                  <a:srgbClr val="FF3300"/>
                </a:solidFill>
              </a:rPr>
              <a:t>?</a:t>
            </a:r>
            <a:r>
              <a:rPr lang="zh-CN" altLang="en-US" sz="3200" b="1" dirty="0">
                <a:solidFill>
                  <a:srgbClr val="FF3300"/>
                </a:solidFill>
              </a:rPr>
              <a:t>战国以后，不再受人们重视。</a:t>
            </a:r>
            <a:r>
              <a:rPr lang="en-US" altLang="zh-CN" sz="3200" b="1">
                <a:solidFill>
                  <a:srgbClr val="FF3300"/>
                </a:solidFill>
              </a:rPr>
              <a:t>?</a:t>
            </a:r>
            <a:br>
              <a:rPr lang="en-US" altLang="zh-CN" sz="3200" b="1">
                <a:solidFill>
                  <a:srgbClr val="FF3300"/>
                </a:solidFill>
              </a:rPr>
            </a:br>
            <a:endParaRPr lang="en-US" altLang="zh-CN" sz="3200" b="1">
              <a:solidFill>
                <a:srgbClr val="FF3300"/>
              </a:solidFill>
            </a:endParaRPr>
          </a:p>
        </p:txBody>
      </p:sp>
      <p:sp>
        <p:nvSpPr>
          <p:cNvPr id="198659" name="文本占位符 198658"/>
          <p:cNvSpPr>
            <a:spLocks noGrp="1" noRot="1"/>
          </p:cNvSpPr>
          <p:nvPr>
            <p:ph type="body" idx="1"/>
          </p:nvPr>
        </p:nvSpPr>
        <p:spPr>
          <a:xfrm>
            <a:off x="772795" y="2630805"/>
            <a:ext cx="10382885" cy="1252220"/>
          </a:xfrm>
        </p:spPr>
        <p:txBody>
          <a:bodyPr/>
          <a:p>
            <a:pPr>
              <a:buNone/>
            </a:pPr>
            <a:r>
              <a:rPr lang="zh-CN" altLang="en-US" sz="2800" b="1" dirty="0"/>
              <a:t>显学：背景</a:t>
            </a:r>
            <a:r>
              <a:rPr lang="en-US" altLang="zh-CN" sz="2800" b="1">
                <a:latin typeface="Arial" panose="020B0604020202020204" pitchFamily="34" charset="0"/>
              </a:rPr>
              <a:t>——</a:t>
            </a:r>
            <a:r>
              <a:rPr lang="zh-CN" altLang="en-US" sz="2800" b="1" dirty="0"/>
              <a:t>墨家代表的阶层利益：手工业者</a:t>
            </a:r>
            <a:endParaRPr lang="zh-CN" altLang="en-US" sz="2800" b="1" dirty="0"/>
          </a:p>
        </p:txBody>
      </p:sp>
      <p:sp>
        <p:nvSpPr>
          <p:cNvPr id="198660" name="文本框 198659"/>
          <p:cNvSpPr txBox="1"/>
          <p:nvPr/>
        </p:nvSpPr>
        <p:spPr>
          <a:xfrm>
            <a:off x="772478" y="4032568"/>
            <a:ext cx="7920037" cy="953135"/>
          </a:xfrm>
          <a:prstGeom prst="rect">
            <a:avLst/>
          </a:prstGeom>
          <a:noFill/>
          <a:ln w="9525">
            <a:noFill/>
          </a:ln>
        </p:spPr>
        <p:txBody>
          <a:bodyPr>
            <a:spAutoFit/>
          </a:bodyPr>
          <a:p>
            <a:pPr>
              <a:spcBef>
                <a:spcPct val="50000"/>
              </a:spcBef>
            </a:pPr>
            <a:r>
              <a:rPr lang="zh-CN" altLang="en-US" sz="2800" b="1" dirty="0">
                <a:latin typeface="Arial" panose="020B0604020202020204" pitchFamily="34" charset="0"/>
              </a:rPr>
              <a:t>不受重视：政策，重农抑商</a:t>
            </a:r>
            <a:r>
              <a:rPr lang="en-US" altLang="zh-CN" sz="2800" b="1" dirty="0">
                <a:latin typeface="Arial" panose="020B0604020202020204" pitchFamily="34" charset="0"/>
              </a:rPr>
              <a:t>——</a:t>
            </a:r>
            <a:r>
              <a:rPr lang="zh-CN" altLang="en-US" sz="2800" b="1" dirty="0">
                <a:latin typeface="Arial" panose="020B0604020202020204" pitchFamily="34" charset="0"/>
              </a:rPr>
              <a:t>墨家代表的阶层利益</a:t>
            </a:r>
            <a:endParaRPr lang="zh-CN" altLang="en-US" sz="2800" b="1" dirty="0">
              <a:latin typeface="Arial" panose="020B060402020202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8659">
                                            <p:txEl>
                                              <p:charRg st="0" end="22"/>
                                            </p:txEl>
                                          </p:spTgt>
                                        </p:tgtEl>
                                        <p:attrNameLst>
                                          <p:attrName>style.visibility</p:attrName>
                                        </p:attrNameLst>
                                      </p:cBhvr>
                                      <p:to>
                                        <p:strVal val="visible"/>
                                      </p:to>
                                    </p:set>
                                    <p:animEffect transition="in" filter="blinds(horizontal)">
                                      <p:cBhvr>
                                        <p:cTn id="7" dur="500"/>
                                        <p:tgtEl>
                                          <p:spTgt spid="198659">
                                            <p:txEl>
                                              <p:charRg st="0" end="2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98660"/>
                                        </p:tgtEl>
                                        <p:attrNameLst>
                                          <p:attrName>style.visibility</p:attrName>
                                        </p:attrNameLst>
                                      </p:cBhvr>
                                      <p:to>
                                        <p:strVal val="visible"/>
                                      </p:to>
                                    </p:set>
                                    <p:animEffect transition="in" filter="box(in)">
                                      <p:cBhvr>
                                        <p:cTn id="12" dur="500"/>
                                        <p:tgtEl>
                                          <p:spTgt spid="198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p:bldP spid="19866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图片 24577" descr="韩非子"/>
          <p:cNvPicPr>
            <a:picLocks noChangeAspect="1"/>
          </p:cNvPicPr>
          <p:nvPr/>
        </p:nvPicPr>
        <p:blipFill>
          <a:blip r:embed="rId1"/>
          <a:stretch>
            <a:fillRect/>
          </a:stretch>
        </p:blipFill>
        <p:spPr>
          <a:xfrm>
            <a:off x="1981200" y="1524000"/>
            <a:ext cx="3352800" cy="4343400"/>
          </a:xfrm>
          <a:prstGeom prst="rect">
            <a:avLst/>
          </a:prstGeom>
          <a:noFill/>
          <a:ln w="9525">
            <a:noFill/>
          </a:ln>
        </p:spPr>
      </p:pic>
      <p:sp>
        <p:nvSpPr>
          <p:cNvPr id="24579" name="文本框 24578"/>
          <p:cNvSpPr txBox="1"/>
          <p:nvPr/>
        </p:nvSpPr>
        <p:spPr>
          <a:xfrm>
            <a:off x="5562600" y="4724400"/>
            <a:ext cx="4787900" cy="1137285"/>
          </a:xfrm>
          <a:prstGeom prst="rect">
            <a:avLst/>
          </a:prstGeom>
          <a:noFill/>
          <a:ln w="9525">
            <a:noFill/>
          </a:ln>
        </p:spPr>
        <p:txBody>
          <a:bodyPr>
            <a:spAutoFit/>
          </a:bodyPr>
          <a:p>
            <a:pPr>
              <a:spcBef>
                <a:spcPct val="50000"/>
              </a:spcBef>
            </a:pPr>
            <a:r>
              <a:rPr lang="en-US" altLang="zh-CN" sz="3600" b="1" dirty="0">
                <a:effectLst>
                  <a:outerShdw blurRad="38100" dist="38100" dir="2700000">
                    <a:srgbClr val="C0C0C0"/>
                  </a:outerShdw>
                </a:effectLst>
                <a:latin typeface="Arial" panose="020B0604020202020204" pitchFamily="34" charset="0"/>
                <a:ea typeface="黑体" panose="02010609060101010101" pitchFamily="49" charset="-122"/>
              </a:rPr>
              <a:t>   </a:t>
            </a:r>
            <a:r>
              <a:rPr lang="zh-CN" altLang="en-US" sz="3200" b="1" dirty="0">
                <a:effectLst>
                  <a:outerShdw blurRad="38100" dist="38100" dir="2700000">
                    <a:srgbClr val="C0C0C0"/>
                  </a:outerShdw>
                </a:effectLst>
                <a:latin typeface="Arial" panose="020B0604020202020204" pitchFamily="34" charset="0"/>
                <a:ea typeface="黑体" panose="02010609060101010101" pitchFamily="49" charset="-122"/>
              </a:rPr>
              <a:t>以上言论反映了韩非的治国主张是什么？</a:t>
            </a:r>
            <a:endParaRPr lang="zh-CN" altLang="en-US" sz="3200" b="1" dirty="0">
              <a:effectLst>
                <a:outerShdw blurRad="38100" dist="38100" dir="2700000">
                  <a:srgbClr val="C0C0C0"/>
                </a:outerShdw>
              </a:effectLst>
              <a:latin typeface="Arial" panose="020B0604020202020204" pitchFamily="34" charset="0"/>
              <a:ea typeface="黑体" panose="02010609060101010101" pitchFamily="49" charset="-122"/>
            </a:endParaRPr>
          </a:p>
        </p:txBody>
      </p:sp>
      <p:pic>
        <p:nvPicPr>
          <p:cNvPr id="24580" name="图片 24579" descr="k2"/>
          <p:cNvPicPr>
            <a:picLocks noChangeAspect="1"/>
          </p:cNvPicPr>
          <p:nvPr/>
        </p:nvPicPr>
        <p:blipFill>
          <a:blip r:embed="rId2"/>
          <a:stretch>
            <a:fillRect/>
          </a:stretch>
        </p:blipFill>
        <p:spPr>
          <a:xfrm>
            <a:off x="6019800" y="533400"/>
            <a:ext cx="3657600" cy="681038"/>
          </a:xfrm>
          <a:prstGeom prst="rect">
            <a:avLst/>
          </a:prstGeom>
          <a:noFill/>
          <a:ln w="9525">
            <a:noFill/>
          </a:ln>
        </p:spPr>
      </p:pic>
      <p:sp>
        <p:nvSpPr>
          <p:cNvPr id="24581" name="文本框 24580"/>
          <p:cNvSpPr txBox="1"/>
          <p:nvPr/>
        </p:nvSpPr>
        <p:spPr>
          <a:xfrm>
            <a:off x="6934200" y="990600"/>
            <a:ext cx="2286000" cy="521970"/>
          </a:xfrm>
          <a:prstGeom prst="rect">
            <a:avLst/>
          </a:prstGeom>
          <a:noFill/>
          <a:ln w="9525">
            <a:noFill/>
          </a:ln>
        </p:spPr>
        <p:txBody>
          <a:bodyPr>
            <a:spAutoFit/>
          </a:bodyPr>
          <a:p>
            <a:pPr>
              <a:spcBef>
                <a:spcPct val="50000"/>
              </a:spcBef>
            </a:pPr>
            <a:r>
              <a:rPr lang="zh-CN" altLang="en-US" sz="2800" b="1" dirty="0">
                <a:latin typeface="Arial" panose="020B0604020202020204" pitchFamily="34" charset="0"/>
                <a:ea typeface="华文中宋" panose="02010600040101010101" pitchFamily="2" charset="-122"/>
              </a:rPr>
              <a:t>韩非子名言</a:t>
            </a:r>
            <a:endParaRPr lang="zh-CN" altLang="en-US" sz="2800" b="1" dirty="0">
              <a:latin typeface="Arial" panose="020B0604020202020204" pitchFamily="34" charset="0"/>
              <a:ea typeface="华文中宋" panose="02010600040101010101" pitchFamily="2" charset="-122"/>
            </a:endParaRPr>
          </a:p>
        </p:txBody>
      </p:sp>
      <p:grpSp>
        <p:nvGrpSpPr>
          <p:cNvPr id="24582" name="组合 24581"/>
          <p:cNvGrpSpPr/>
          <p:nvPr/>
        </p:nvGrpSpPr>
        <p:grpSpPr>
          <a:xfrm>
            <a:off x="5867400" y="1752600"/>
            <a:ext cx="4419600" cy="2590800"/>
            <a:chOff x="2736" y="1104"/>
            <a:chExt cx="2784" cy="1632"/>
          </a:xfrm>
        </p:grpSpPr>
        <p:sp>
          <p:nvSpPr>
            <p:cNvPr id="24583" name="矩形 24582"/>
            <p:cNvSpPr/>
            <p:nvPr/>
          </p:nvSpPr>
          <p:spPr>
            <a:xfrm>
              <a:off x="2736" y="1104"/>
              <a:ext cx="2784" cy="1632"/>
            </a:xfrm>
            <a:prstGeom prst="rect">
              <a:avLst/>
            </a:prstGeom>
            <a:solidFill>
              <a:schemeClr val="accent1"/>
            </a:solidFill>
            <a:ln w="38100" cap="flat" cmpd="sng">
              <a:solidFill>
                <a:srgbClr val="669900"/>
              </a:solidFill>
              <a:prstDash val="solid"/>
              <a:miter/>
              <a:headEnd type="none" w="med" len="med"/>
              <a:tailEnd type="none" w="med" len="med"/>
            </a:ln>
          </p:spPr>
          <p:txBody>
            <a:bodyPr/>
            <a:p>
              <a:endParaRPr lang="zh-CN" altLang="en-US"/>
            </a:p>
          </p:txBody>
        </p:sp>
        <p:sp>
          <p:nvSpPr>
            <p:cNvPr id="24584" name="文本框 24583"/>
            <p:cNvSpPr txBox="1"/>
            <p:nvPr/>
          </p:nvSpPr>
          <p:spPr>
            <a:xfrm>
              <a:off x="2736" y="1152"/>
              <a:ext cx="2688" cy="1550"/>
            </a:xfrm>
            <a:prstGeom prst="rect">
              <a:avLst/>
            </a:prstGeom>
            <a:noFill/>
            <a:ln w="9525">
              <a:noFill/>
            </a:ln>
          </p:spPr>
          <p:txBody>
            <a:bodyPr>
              <a:spAutoFit/>
            </a:bodyPr>
            <a:p>
              <a:pPr>
                <a:spcBef>
                  <a:spcPct val="50000"/>
                </a:spcBef>
              </a:pPr>
              <a:r>
                <a:rPr lang="zh-CN" altLang="en-US" sz="2800" b="1" dirty="0">
                  <a:latin typeface="Arial" panose="020B0604020202020204" pitchFamily="34" charset="0"/>
                </a:rPr>
                <a:t>世异则事异，事异则备</a:t>
              </a:r>
              <a:r>
                <a:rPr lang="zh-CN" altLang="en-US" sz="2800" b="1" dirty="0">
                  <a:solidFill>
                    <a:srgbClr val="FF3399"/>
                  </a:solidFill>
                  <a:latin typeface="Arial" panose="020B0604020202020204" pitchFamily="34" charset="0"/>
                </a:rPr>
                <a:t>变</a:t>
              </a:r>
              <a:r>
                <a:rPr lang="zh-CN" altLang="en-US" sz="2800" b="1" dirty="0">
                  <a:latin typeface="Arial" panose="020B0604020202020204" pitchFamily="34" charset="0"/>
                </a:rPr>
                <a:t>。</a:t>
              </a:r>
              <a:endParaRPr lang="zh-CN" altLang="en-US" sz="2800" b="1" dirty="0">
                <a:latin typeface="Arial" panose="020B0604020202020204" pitchFamily="34" charset="0"/>
              </a:endParaRPr>
            </a:p>
            <a:p>
              <a:pPr>
                <a:spcBef>
                  <a:spcPct val="50000"/>
                </a:spcBef>
              </a:pPr>
              <a:r>
                <a:rPr lang="zh-CN" altLang="en-US" sz="2800" b="1" dirty="0">
                  <a:latin typeface="Arial" panose="020B0604020202020204" pitchFamily="34" charset="0"/>
                </a:rPr>
                <a:t>以</a:t>
              </a:r>
              <a:r>
                <a:rPr lang="zh-CN" altLang="en-US" sz="2800" b="1" dirty="0">
                  <a:solidFill>
                    <a:srgbClr val="FF3399"/>
                  </a:solidFill>
                  <a:latin typeface="Arial" panose="020B0604020202020204" pitchFamily="34" charset="0"/>
                </a:rPr>
                <a:t>法</a:t>
              </a:r>
              <a:r>
                <a:rPr lang="zh-CN" altLang="en-US" sz="2800" b="1" dirty="0">
                  <a:latin typeface="Arial" panose="020B0604020202020204" pitchFamily="34" charset="0"/>
                </a:rPr>
                <a:t>为本，法不阿贵。</a:t>
              </a:r>
              <a:endParaRPr lang="zh-CN" altLang="en-US" sz="2800" b="1" dirty="0">
                <a:latin typeface="Arial" panose="020B0604020202020204" pitchFamily="34" charset="0"/>
              </a:endParaRPr>
            </a:p>
            <a:p>
              <a:pPr>
                <a:spcBef>
                  <a:spcPct val="50000"/>
                </a:spcBef>
              </a:pPr>
              <a:r>
                <a:rPr lang="zh-CN" altLang="en-US" sz="2800" b="1" dirty="0">
                  <a:latin typeface="Arial" panose="020B0604020202020204" pitchFamily="34" charset="0"/>
                </a:rPr>
                <a:t>事在四方，要在</a:t>
              </a:r>
              <a:r>
                <a:rPr lang="zh-CN" altLang="en-US" sz="2800" b="1" dirty="0">
                  <a:solidFill>
                    <a:srgbClr val="FF3399"/>
                  </a:solidFill>
                  <a:latin typeface="Arial" panose="020B0604020202020204" pitchFamily="34" charset="0"/>
                </a:rPr>
                <a:t>中央</a:t>
              </a:r>
              <a:r>
                <a:rPr lang="zh-CN" altLang="en-US" sz="2800" b="1" dirty="0">
                  <a:latin typeface="Arial" panose="020B0604020202020204" pitchFamily="34" charset="0"/>
                </a:rPr>
                <a:t>。</a:t>
              </a:r>
              <a:endParaRPr lang="zh-CN" altLang="en-US" sz="2800" b="1" dirty="0">
                <a:latin typeface="Arial" panose="020B0604020202020204" pitchFamily="34" charset="0"/>
              </a:endParaRPr>
            </a:p>
            <a:p>
              <a:pPr>
                <a:spcBef>
                  <a:spcPct val="50000"/>
                </a:spcBef>
              </a:pPr>
              <a:r>
                <a:rPr lang="zh-CN" altLang="en-US" sz="2800" b="1" dirty="0">
                  <a:solidFill>
                    <a:srgbClr val="FF3399"/>
                  </a:solidFill>
                  <a:latin typeface="Arial" panose="020B0604020202020204" pitchFamily="34" charset="0"/>
                </a:rPr>
                <a:t>圣人</a:t>
              </a:r>
              <a:r>
                <a:rPr lang="zh-CN" altLang="en-US" sz="2800" b="1" dirty="0">
                  <a:latin typeface="Arial" panose="020B0604020202020204" pitchFamily="34" charset="0"/>
                </a:rPr>
                <a:t>执要，四方来效。</a:t>
              </a:r>
              <a:endParaRPr lang="zh-CN" altLang="en-US" sz="2800" b="1" dirty="0">
                <a:latin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8" name="文本框 23557"/>
          <p:cNvSpPr txBox="1"/>
          <p:nvPr/>
        </p:nvSpPr>
        <p:spPr>
          <a:xfrm>
            <a:off x="4548505" y="715645"/>
            <a:ext cx="6841490" cy="1753235"/>
          </a:xfrm>
          <a:prstGeom prst="rect">
            <a:avLst/>
          </a:prstGeom>
          <a:noFill/>
          <a:ln w="9525">
            <a:noFill/>
          </a:ln>
        </p:spPr>
        <p:txBody>
          <a:bodyPr wrap="square" anchor="t">
            <a:spAutoFit/>
          </a:bodyPr>
          <a:p>
            <a:pPr>
              <a:buClr>
                <a:schemeClr val="bg1"/>
              </a:buClr>
            </a:pPr>
            <a:r>
              <a:rPr lang="zh-CN" altLang="en-US" sz="3600" b="1" dirty="0">
                <a:solidFill>
                  <a:srgbClr val="FF3300"/>
                </a:solidFill>
                <a:latin typeface="华文中宋" panose="02010600040101010101" pitchFamily="2" charset="-122"/>
                <a:ea typeface="华文中宋" panose="02010600040101010101" pitchFamily="2" charset="-122"/>
              </a:rPr>
              <a:t>请思考：韩非子</a:t>
            </a:r>
            <a:r>
              <a:rPr lang="en-US" altLang="zh-CN" sz="3600" b="1" dirty="0">
                <a:solidFill>
                  <a:srgbClr val="FF3300"/>
                </a:solidFill>
                <a:latin typeface="华文中宋" panose="02010600040101010101" pitchFamily="2" charset="-122"/>
                <a:ea typeface="华文中宋" panose="02010600040101010101" pitchFamily="2" charset="-122"/>
              </a:rPr>
              <a:t>《</a:t>
            </a:r>
            <a:r>
              <a:rPr lang="zh-CN" altLang="en-US" sz="3600" b="1" dirty="0">
                <a:solidFill>
                  <a:srgbClr val="FF3300"/>
                </a:solidFill>
                <a:latin typeface="华文中宋" panose="02010600040101010101" pitchFamily="2" charset="-122"/>
                <a:ea typeface="华文中宋" panose="02010600040101010101" pitchFamily="2" charset="-122"/>
              </a:rPr>
              <a:t>守株待免</a:t>
            </a:r>
            <a:r>
              <a:rPr lang="en-US" altLang="zh-CN" sz="3600" b="1" dirty="0">
                <a:solidFill>
                  <a:srgbClr val="FF3300"/>
                </a:solidFill>
                <a:latin typeface="华文中宋" panose="02010600040101010101" pitchFamily="2" charset="-122"/>
                <a:ea typeface="华文中宋" panose="02010600040101010101" pitchFamily="2" charset="-122"/>
              </a:rPr>
              <a:t>》</a:t>
            </a:r>
            <a:r>
              <a:rPr lang="zh-CN" altLang="en-US" sz="3600" b="1" dirty="0">
                <a:solidFill>
                  <a:srgbClr val="FF3300"/>
                </a:solidFill>
                <a:latin typeface="华文中宋" panose="02010600040101010101" pitchFamily="2" charset="-122"/>
                <a:ea typeface="华文中宋" panose="02010600040101010101" pitchFamily="2" charset="-122"/>
              </a:rPr>
              <a:t>的故事反映了法家什么样的政治观点？</a:t>
            </a:r>
            <a:endParaRPr lang="zh-CN" altLang="en-US" sz="3600" b="1" dirty="0">
              <a:solidFill>
                <a:srgbClr val="FF3300"/>
              </a:solidFill>
              <a:latin typeface="华文中宋" panose="02010600040101010101" pitchFamily="2" charset="-122"/>
              <a:ea typeface="华文中宋" panose="02010600040101010101" pitchFamily="2" charset="-122"/>
            </a:endParaRPr>
          </a:p>
        </p:txBody>
      </p:sp>
      <p:sp>
        <p:nvSpPr>
          <p:cNvPr id="23559" name="文本框 23558"/>
          <p:cNvSpPr txBox="1"/>
          <p:nvPr/>
        </p:nvSpPr>
        <p:spPr>
          <a:xfrm>
            <a:off x="1858645" y="3319780"/>
            <a:ext cx="8301990" cy="1568450"/>
          </a:xfrm>
          <a:prstGeom prst="rect">
            <a:avLst/>
          </a:prstGeom>
          <a:noFill/>
          <a:ln w="9525">
            <a:noFill/>
          </a:ln>
        </p:spPr>
        <p:txBody>
          <a:bodyPr wrap="none" anchor="t">
            <a:spAutoFit/>
          </a:bodyPr>
          <a:p>
            <a:pPr>
              <a:buClr>
                <a:schemeClr val="bg1"/>
              </a:buClr>
            </a:pPr>
            <a:r>
              <a:rPr lang="en-US" altLang="zh-CN" sz="3200" b="1" dirty="0">
                <a:solidFill>
                  <a:srgbClr val="0033CC"/>
                </a:solidFill>
                <a:latin typeface="华文中宋" panose="02010600040101010101" pitchFamily="2" charset="-122"/>
                <a:ea typeface="华文中宋" panose="02010600040101010101" pitchFamily="2" charset="-122"/>
              </a:rPr>
              <a:t>    </a:t>
            </a:r>
            <a:r>
              <a:rPr lang="en-US" altLang="zh-CN" sz="2800" b="1">
                <a:solidFill>
                  <a:srgbClr val="0033CC"/>
                </a:solidFill>
                <a:latin typeface="华文中宋" panose="02010600040101010101" pitchFamily="2" charset="-122"/>
                <a:ea typeface="华文中宋" panose="02010600040101010101" pitchFamily="2" charset="-122"/>
              </a:rPr>
              <a:t>①</a:t>
            </a:r>
            <a:r>
              <a:rPr lang="zh-CN" altLang="en-US" sz="3200" b="1" dirty="0">
                <a:solidFill>
                  <a:srgbClr val="0033CC"/>
                </a:solidFill>
                <a:latin typeface="华文中宋" panose="02010600040101010101" pitchFamily="2" charset="-122"/>
                <a:ea typeface="华文中宋" panose="02010600040101010101" pitchFamily="2" charset="-122"/>
              </a:rPr>
              <a:t>认为社会是发展变化的。</a:t>
            </a:r>
            <a:endParaRPr lang="zh-CN" altLang="en-US" sz="3200" b="1" dirty="0">
              <a:solidFill>
                <a:srgbClr val="0033CC"/>
              </a:solidFill>
              <a:latin typeface="华文中宋" panose="02010600040101010101" pitchFamily="2" charset="-122"/>
              <a:ea typeface="华文中宋" panose="02010600040101010101" pitchFamily="2" charset="-122"/>
            </a:endParaRPr>
          </a:p>
          <a:p>
            <a:pPr>
              <a:buClr>
                <a:schemeClr val="bg1"/>
              </a:buClr>
            </a:pPr>
            <a:endParaRPr lang="zh-CN" altLang="en-US" sz="3200" b="1" dirty="0">
              <a:solidFill>
                <a:srgbClr val="0033CC"/>
              </a:solidFill>
              <a:latin typeface="华文中宋" panose="02010600040101010101" pitchFamily="2" charset="-122"/>
              <a:ea typeface="华文中宋" panose="02010600040101010101" pitchFamily="2" charset="-122"/>
            </a:endParaRPr>
          </a:p>
          <a:p>
            <a:pPr>
              <a:buClr>
                <a:schemeClr val="bg1"/>
              </a:buClr>
            </a:pPr>
            <a:r>
              <a:rPr lang="zh-CN" altLang="en-US" sz="3200" b="1" dirty="0">
                <a:solidFill>
                  <a:srgbClr val="0033CC"/>
                </a:solidFill>
                <a:latin typeface="华文中宋" panose="02010600040101010101" pitchFamily="2" charset="-122"/>
                <a:ea typeface="华文中宋" panose="02010600040101010101" pitchFamily="2" charset="-122"/>
              </a:rPr>
              <a:t>    </a:t>
            </a:r>
            <a:r>
              <a:rPr lang="en-US" altLang="zh-CN" sz="2800" b="1" dirty="0">
                <a:solidFill>
                  <a:srgbClr val="0033CC"/>
                </a:solidFill>
                <a:latin typeface="华文中宋" panose="02010600040101010101" pitchFamily="2" charset="-122"/>
                <a:ea typeface="华文中宋" panose="02010600040101010101" pitchFamily="2" charset="-122"/>
              </a:rPr>
              <a:t>②</a:t>
            </a:r>
            <a:r>
              <a:rPr lang="zh-CN" altLang="en-US" sz="3200" b="1" dirty="0">
                <a:solidFill>
                  <a:srgbClr val="0033CC"/>
                </a:solidFill>
                <a:latin typeface="华文中宋" panose="02010600040101010101" pitchFamily="2" charset="-122"/>
                <a:ea typeface="华文中宋" panose="02010600040101010101" pitchFamily="2" charset="-122"/>
              </a:rPr>
              <a:t>治理国家的政策、措施必须与时俱进。</a:t>
            </a:r>
            <a:endParaRPr lang="zh-CN" altLang="en-US" sz="3200" b="1">
              <a:solidFill>
                <a:srgbClr val="0033CC"/>
              </a:solidFill>
              <a:latin typeface="华文中宋" panose="02010600040101010101" pitchFamily="2" charset="-122"/>
              <a:ea typeface="华文中宋" panose="02010600040101010101" pitchFamily="2" charset="-122"/>
            </a:endParaRPr>
          </a:p>
        </p:txBody>
      </p:sp>
      <p:grpSp>
        <p:nvGrpSpPr>
          <p:cNvPr id="23554" name="组合 23553"/>
          <p:cNvGrpSpPr/>
          <p:nvPr/>
        </p:nvGrpSpPr>
        <p:grpSpPr>
          <a:xfrm>
            <a:off x="-50165" y="125730"/>
            <a:ext cx="7669213" cy="4130676"/>
            <a:chOff x="544" y="432"/>
            <a:chExt cx="4831" cy="2602"/>
          </a:xfrm>
        </p:grpSpPr>
        <p:pic>
          <p:nvPicPr>
            <p:cNvPr id="23555" name="图片 23554" descr="守株待兔"/>
            <p:cNvPicPr>
              <a:picLocks noChangeAspect="1"/>
            </p:cNvPicPr>
            <p:nvPr/>
          </p:nvPicPr>
          <p:blipFill>
            <a:blip r:embed="rId1"/>
            <a:stretch>
              <a:fillRect/>
            </a:stretch>
          </p:blipFill>
          <p:spPr>
            <a:xfrm>
              <a:off x="655" y="432"/>
              <a:ext cx="2678" cy="2035"/>
            </a:xfrm>
            <a:prstGeom prst="rect">
              <a:avLst/>
            </a:prstGeom>
            <a:noFill/>
            <a:ln w="9525">
              <a:noFill/>
            </a:ln>
          </p:spPr>
        </p:pic>
        <p:sp>
          <p:nvSpPr>
            <p:cNvPr id="23556" name="文本框 23555"/>
            <p:cNvSpPr txBox="1"/>
            <p:nvPr/>
          </p:nvSpPr>
          <p:spPr>
            <a:xfrm>
              <a:off x="544" y="2666"/>
              <a:ext cx="4831" cy="368"/>
            </a:xfrm>
            <a:prstGeom prst="rect">
              <a:avLst/>
            </a:prstGeom>
            <a:noFill/>
            <a:ln w="9525">
              <a:noFill/>
            </a:ln>
          </p:spPr>
          <p:txBody>
            <a:bodyPr wrap="square" anchor="t">
              <a:spAutoFit/>
            </a:bodyPr>
            <a:p>
              <a:pPr>
                <a:buClr>
                  <a:schemeClr val="bg1"/>
                </a:buClr>
              </a:pPr>
              <a:r>
                <a:rPr lang="en-US" altLang="zh-CN" sz="3200" b="1" dirty="0">
                  <a:solidFill>
                    <a:srgbClr val="0033CC"/>
                  </a:solidFill>
                  <a:latin typeface="华文中宋" panose="02010600040101010101" pitchFamily="2" charset="-122"/>
                  <a:ea typeface="华文中宋" panose="02010600040101010101" pitchFamily="2" charset="-122"/>
                </a:rPr>
                <a:t>  </a:t>
              </a:r>
              <a:endParaRPr lang="zh-CN" altLang="en-US" sz="3200" b="1">
                <a:solidFill>
                  <a:srgbClr val="0033CC"/>
                </a:solidFill>
                <a:latin typeface="华文中宋" panose="02010600040101010101" pitchFamily="2" charset="-122"/>
                <a:ea typeface="华文中宋"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dissolve">
                                      <p:cBhvr>
                                        <p:cTn id="7"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61" name="文本框 198660"/>
          <p:cNvSpPr txBox="1"/>
          <p:nvPr/>
        </p:nvSpPr>
        <p:spPr>
          <a:xfrm>
            <a:off x="1323975" y="639445"/>
            <a:ext cx="7416800" cy="521970"/>
          </a:xfrm>
          <a:prstGeom prst="rect">
            <a:avLst/>
          </a:prstGeom>
          <a:noFill/>
          <a:ln w="9525">
            <a:noFill/>
          </a:ln>
        </p:spPr>
        <p:txBody>
          <a:bodyPr>
            <a:spAutoFit/>
          </a:bodyPr>
          <a:p>
            <a:r>
              <a:rPr lang="zh-CN" altLang="en-US" sz="2800" b="1"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战国</a:t>
            </a:r>
            <a:r>
              <a:rPr lang="en-US" altLang="zh-CN" sz="2800" b="1"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秦 法家思想备受推崇的原因</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8662" name="文本框 198661"/>
          <p:cNvSpPr txBox="1"/>
          <p:nvPr/>
        </p:nvSpPr>
        <p:spPr>
          <a:xfrm>
            <a:off x="1053783" y="2022158"/>
            <a:ext cx="7956550" cy="1599565"/>
          </a:xfrm>
          <a:prstGeom prst="rect">
            <a:avLst/>
          </a:prstGeom>
          <a:noFill/>
          <a:ln w="9525">
            <a:noFill/>
          </a:ln>
        </p:spPr>
        <p:txBody>
          <a:bodyPr>
            <a:spAutoFit/>
          </a:bodyPr>
          <a:p>
            <a:r>
              <a:rPr lang="en-US" altLang="zh-CN" sz="2800" b="1" dirty="0">
                <a:latin typeface="Arial" panose="020B0604020202020204" pitchFamily="34" charset="0"/>
              </a:rPr>
              <a:t>1</a:t>
            </a:r>
            <a:r>
              <a:rPr lang="zh-CN" altLang="en-US" sz="2800" b="1" dirty="0">
                <a:latin typeface="Arial" panose="020B0604020202020204" pitchFamily="34" charset="0"/>
              </a:rPr>
              <a:t>、有利于加强君主专制和中央集权体制</a:t>
            </a:r>
            <a:endParaRPr lang="zh-CN" altLang="en-US" sz="2800" b="1" dirty="0">
              <a:latin typeface="Arial" panose="020B0604020202020204" pitchFamily="34" charset="0"/>
            </a:endParaRPr>
          </a:p>
          <a:p>
            <a:r>
              <a:rPr lang="en-US" altLang="zh-CN" sz="2800" b="1" dirty="0">
                <a:latin typeface="Arial" panose="020B0604020202020204" pitchFamily="34" charset="0"/>
              </a:rPr>
              <a:t>2</a:t>
            </a:r>
            <a:r>
              <a:rPr lang="zh-CN" altLang="en-US" sz="2800" b="1" dirty="0">
                <a:latin typeface="Arial" panose="020B0604020202020204" pitchFamily="34" charset="0"/>
              </a:rPr>
              <a:t>、适应当时社会改革和国家走向统一的趋势</a:t>
            </a:r>
            <a:endParaRPr lang="zh-CN" altLang="en-US" sz="2800" b="1" dirty="0">
              <a:latin typeface="Arial" panose="020B0604020202020204" pitchFamily="34" charset="0"/>
            </a:endParaRPr>
          </a:p>
          <a:p>
            <a:pPr>
              <a:spcBef>
                <a:spcPct val="50000"/>
              </a:spcBef>
            </a:pPr>
            <a:endParaRPr lang="zh-CN" altLang="en-US" sz="28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62"/>
                                        </p:tgtEl>
                                        <p:attrNameLst>
                                          <p:attrName>style.visibility</p:attrName>
                                        </p:attrNameLst>
                                      </p:cBhvr>
                                      <p:to>
                                        <p:strVal val="visible"/>
                                      </p:to>
                                    </p:set>
                                    <p:anim calcmode="lin" valueType="num">
                                      <p:cBhvr additive="base">
                                        <p:cTn id="7" dur="500" fill="hold"/>
                                        <p:tgtEl>
                                          <p:spTgt spid="198662"/>
                                        </p:tgtEl>
                                        <p:attrNameLst>
                                          <p:attrName>ppt_x</p:attrName>
                                        </p:attrNameLst>
                                      </p:cBhvr>
                                      <p:tavLst>
                                        <p:tav tm="0">
                                          <p:val>
                                            <p:strVal val="#ppt_x"/>
                                          </p:val>
                                        </p:tav>
                                        <p:tav tm="100000">
                                          <p:val>
                                            <p:strVal val="#ppt_x"/>
                                          </p:val>
                                        </p:tav>
                                      </p:tavLst>
                                    </p:anim>
                                    <p:anim calcmode="lin" valueType="num">
                                      <p:cBhvr additive="base">
                                        <p:cTn id="8" dur="500" fill="hold"/>
                                        <p:tgtEl>
                                          <p:spTgt spid="1986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文本框 25601"/>
          <p:cNvSpPr txBox="1"/>
          <p:nvPr/>
        </p:nvSpPr>
        <p:spPr>
          <a:xfrm>
            <a:off x="1524000" y="685800"/>
            <a:ext cx="9144000" cy="4799965"/>
          </a:xfrm>
          <a:prstGeom prst="rect">
            <a:avLst/>
          </a:prstGeom>
          <a:noFill/>
          <a:ln w="9525">
            <a:noFill/>
          </a:ln>
        </p:spPr>
        <p:txBody>
          <a:bodyPr>
            <a:spAutoFit/>
          </a:bodyPr>
          <a:p>
            <a:pPr>
              <a:spcBef>
                <a:spcPct val="50000"/>
              </a:spcBef>
              <a:buClr>
                <a:schemeClr val="bg1"/>
              </a:buClr>
            </a:pPr>
            <a:r>
              <a:rPr lang="zh-CN" altLang="en-US" sz="3600" b="1" dirty="0">
                <a:solidFill>
                  <a:srgbClr val="0033CC"/>
                </a:solidFill>
                <a:latin typeface="华文楷体" panose="02010600040101010101" charset="-122"/>
                <a:ea typeface="华文楷体" panose="02010600040101010101" charset="-122"/>
                <a:cs typeface="华文楷体" panose="02010600040101010101" charset="-122"/>
              </a:rPr>
              <a:t>从下面的话判断出这 是哪一学派的观点？</a:t>
            </a:r>
            <a:endParaRPr lang="zh-CN" altLang="en-US" sz="3600" b="1" dirty="0">
              <a:solidFill>
                <a:srgbClr val="0033CC"/>
              </a:solidFill>
              <a:latin typeface="华文楷体" panose="02010600040101010101" charset="-122"/>
              <a:ea typeface="华文楷体" panose="02010600040101010101" charset="-122"/>
              <a:cs typeface="华文楷体" panose="02010600040101010101" charset="-122"/>
            </a:endParaRPr>
          </a:p>
          <a:p>
            <a:pPr>
              <a:spcBef>
                <a:spcPct val="50000"/>
              </a:spcBef>
              <a:buClr>
                <a:schemeClr val="bg1"/>
              </a:buClr>
            </a:pPr>
            <a:r>
              <a:rPr lang="zh-CN" altLang="en-US" sz="3600" b="1" dirty="0">
                <a:solidFill>
                  <a:srgbClr val="0033CC"/>
                </a:solidFill>
                <a:latin typeface="华文楷体" panose="02010600040101010101" charset="-122"/>
                <a:ea typeface="华文楷体" panose="02010600040101010101" charset="-122"/>
                <a:cs typeface="华文楷体" panose="02010600040101010101" charset="-122"/>
              </a:rPr>
              <a:t>仁者爱人，民贵君轻</a:t>
            </a:r>
            <a:endParaRPr lang="zh-CN" altLang="en-US" sz="3600" b="1" dirty="0">
              <a:solidFill>
                <a:srgbClr val="0033CC"/>
              </a:solidFill>
              <a:latin typeface="华文楷体" panose="02010600040101010101" charset="-122"/>
              <a:ea typeface="华文楷体" panose="02010600040101010101" charset="-122"/>
              <a:cs typeface="华文楷体" panose="02010600040101010101" charset="-122"/>
            </a:endParaRPr>
          </a:p>
          <a:p>
            <a:pPr>
              <a:spcBef>
                <a:spcPct val="50000"/>
              </a:spcBef>
              <a:buClr>
                <a:schemeClr val="bg1"/>
              </a:buClr>
            </a:pPr>
            <a:r>
              <a:rPr lang="zh-CN" altLang="en-US" sz="3600" b="1" dirty="0">
                <a:solidFill>
                  <a:srgbClr val="0033CC"/>
                </a:solidFill>
                <a:latin typeface="华文楷体" panose="02010600040101010101" charset="-122"/>
                <a:ea typeface="华文楷体" panose="02010600040101010101" charset="-122"/>
                <a:cs typeface="华文楷体" panose="02010600040101010101" charset="-122"/>
              </a:rPr>
              <a:t>万物虚无，祸福相倚 </a:t>
            </a:r>
            <a:endParaRPr lang="zh-CN" altLang="en-US" sz="3600" b="1" dirty="0">
              <a:solidFill>
                <a:srgbClr val="0033CC"/>
              </a:solidFill>
              <a:latin typeface="华文楷体" panose="02010600040101010101" charset="-122"/>
              <a:ea typeface="华文楷体" panose="02010600040101010101" charset="-122"/>
              <a:cs typeface="华文楷体" panose="02010600040101010101" charset="-122"/>
            </a:endParaRPr>
          </a:p>
          <a:p>
            <a:pPr>
              <a:spcBef>
                <a:spcPct val="50000"/>
              </a:spcBef>
              <a:buClr>
                <a:schemeClr val="bg1"/>
              </a:buClr>
            </a:pPr>
            <a:r>
              <a:rPr lang="zh-CN" altLang="en-US" sz="3600" b="1" dirty="0">
                <a:solidFill>
                  <a:srgbClr val="0033CC"/>
                </a:solidFill>
                <a:latin typeface="华文楷体" panose="02010600040101010101" charset="-122"/>
                <a:ea typeface="华文楷体" panose="02010600040101010101" charset="-122"/>
                <a:cs typeface="华文楷体" panose="02010600040101010101" charset="-122"/>
              </a:rPr>
              <a:t>兼爱非攻，节用尚俭</a:t>
            </a:r>
            <a:endParaRPr lang="zh-CN" altLang="en-US" sz="3600" b="1" dirty="0">
              <a:solidFill>
                <a:srgbClr val="0033CC"/>
              </a:solidFill>
              <a:latin typeface="华文楷体" panose="02010600040101010101" charset="-122"/>
              <a:ea typeface="华文楷体" panose="02010600040101010101" charset="-122"/>
              <a:cs typeface="华文楷体" panose="02010600040101010101" charset="-122"/>
            </a:endParaRPr>
          </a:p>
          <a:p>
            <a:pPr>
              <a:spcBef>
                <a:spcPct val="50000"/>
              </a:spcBef>
              <a:buClr>
                <a:schemeClr val="bg1"/>
              </a:buClr>
            </a:pPr>
            <a:r>
              <a:rPr lang="zh-CN" altLang="en-US" sz="3600" b="1" dirty="0">
                <a:solidFill>
                  <a:srgbClr val="0033CC"/>
                </a:solidFill>
                <a:latin typeface="华文楷体" panose="02010600040101010101" charset="-122"/>
                <a:ea typeface="华文楷体" panose="02010600040101010101" charset="-122"/>
                <a:cs typeface="华文楷体" panose="02010600040101010101" charset="-122"/>
              </a:rPr>
              <a:t>以法为教，今必胜昔</a:t>
            </a:r>
            <a:endParaRPr lang="zh-CN" altLang="en-US" sz="3600" b="1" dirty="0">
              <a:solidFill>
                <a:srgbClr val="0033CC"/>
              </a:solidFill>
              <a:latin typeface="华文楷体" panose="02010600040101010101" charset="-122"/>
              <a:ea typeface="华文楷体" panose="02010600040101010101" charset="-122"/>
              <a:cs typeface="华文楷体" panose="02010600040101010101" charset="-122"/>
            </a:endParaRPr>
          </a:p>
          <a:p>
            <a:pPr>
              <a:spcBef>
                <a:spcPct val="50000"/>
              </a:spcBef>
              <a:buClr>
                <a:schemeClr val="bg1"/>
              </a:buClr>
            </a:pPr>
            <a:endParaRPr lang="zh-CN" altLang="en-US" sz="3600" b="1" dirty="0">
              <a:solidFill>
                <a:srgbClr val="0033CC"/>
              </a:solidFill>
              <a:latin typeface="华文楷体" panose="02010600040101010101" charset="-122"/>
              <a:ea typeface="华文楷体" panose="02010600040101010101" charset="-122"/>
              <a:cs typeface="华文楷体" panose="02010600040101010101" charset="-122"/>
            </a:endParaRPr>
          </a:p>
        </p:txBody>
      </p:sp>
      <p:sp>
        <p:nvSpPr>
          <p:cNvPr id="25603" name="文本框 25602"/>
          <p:cNvSpPr txBox="1"/>
          <p:nvPr/>
        </p:nvSpPr>
        <p:spPr>
          <a:xfrm>
            <a:off x="7175500" y="1052513"/>
            <a:ext cx="2160588" cy="521970"/>
          </a:xfrm>
          <a:prstGeom prst="rect">
            <a:avLst/>
          </a:prstGeom>
          <a:noFill/>
          <a:ln w="9525">
            <a:noFill/>
          </a:ln>
        </p:spPr>
        <p:txBody>
          <a:bodyPr>
            <a:spAutoFit/>
          </a:bodyPr>
          <a:p>
            <a:pPr algn="ctr">
              <a:spcBef>
                <a:spcPct val="50000"/>
              </a:spcBef>
              <a:buClr>
                <a:schemeClr val="bg1"/>
              </a:buClr>
            </a:pPr>
            <a:endParaRPr sz="2800" b="1" dirty="0">
              <a:effectLst>
                <a:outerShdw blurRad="38100" dist="38100" dir="2700000">
                  <a:srgbClr val="C0C0C0"/>
                </a:outerShdw>
              </a:effectLst>
              <a:latin typeface="Times New Roman" panose="02020603050405020304" charset="0"/>
              <a:ea typeface="黑体" panose="02010609060101010101" pitchFamily="49" charset="-122"/>
            </a:endParaRPr>
          </a:p>
        </p:txBody>
      </p:sp>
      <p:sp>
        <p:nvSpPr>
          <p:cNvPr id="25604" name="文本框 25603"/>
          <p:cNvSpPr txBox="1"/>
          <p:nvPr/>
        </p:nvSpPr>
        <p:spPr>
          <a:xfrm>
            <a:off x="8001000" y="1447800"/>
            <a:ext cx="2089150" cy="3138170"/>
          </a:xfrm>
          <a:prstGeom prst="rect">
            <a:avLst/>
          </a:prstGeom>
          <a:noFill/>
          <a:ln w="9525">
            <a:noFill/>
          </a:ln>
        </p:spPr>
        <p:txBody>
          <a:bodyPr>
            <a:spAutoFit/>
          </a:bodyPr>
          <a:p>
            <a:pPr algn="ctr">
              <a:spcBef>
                <a:spcPct val="50000"/>
              </a:spcBef>
              <a:buClr>
                <a:schemeClr val="bg1"/>
              </a:buClr>
            </a:pPr>
            <a:r>
              <a:rPr lang="zh-CN" altLang="en-US" sz="3600" b="1" dirty="0">
                <a:solidFill>
                  <a:srgbClr val="FF3300"/>
                </a:solidFill>
                <a:latin typeface="华文中宋" panose="02010600040101010101" pitchFamily="2" charset="-122"/>
                <a:ea typeface="华文中宋" panose="02010600040101010101" pitchFamily="2" charset="-122"/>
              </a:rPr>
              <a:t>（儒家）</a:t>
            </a:r>
            <a:endParaRPr lang="zh-CN" altLang="en-US" sz="3600" b="1" dirty="0">
              <a:solidFill>
                <a:srgbClr val="FF3300"/>
              </a:solidFill>
              <a:latin typeface="华文中宋" panose="02010600040101010101" pitchFamily="2" charset="-122"/>
              <a:ea typeface="华文中宋" panose="02010600040101010101" pitchFamily="2" charset="-122"/>
            </a:endParaRPr>
          </a:p>
          <a:p>
            <a:pPr algn="ctr">
              <a:spcBef>
                <a:spcPct val="50000"/>
              </a:spcBef>
              <a:buClr>
                <a:schemeClr val="bg1"/>
              </a:buClr>
            </a:pPr>
            <a:r>
              <a:rPr lang="zh-CN" altLang="en-US" sz="3600" b="1" dirty="0">
                <a:solidFill>
                  <a:srgbClr val="FF3300"/>
                </a:solidFill>
                <a:latin typeface="华文中宋" panose="02010600040101010101" pitchFamily="2" charset="-122"/>
                <a:ea typeface="华文中宋" panose="02010600040101010101" pitchFamily="2" charset="-122"/>
              </a:rPr>
              <a:t>（道家）</a:t>
            </a:r>
            <a:endParaRPr lang="zh-CN" altLang="en-US" sz="3600" b="1" dirty="0">
              <a:solidFill>
                <a:srgbClr val="FF3300"/>
              </a:solidFill>
              <a:latin typeface="华文中宋" panose="02010600040101010101" pitchFamily="2" charset="-122"/>
              <a:ea typeface="华文中宋" panose="02010600040101010101" pitchFamily="2" charset="-122"/>
            </a:endParaRPr>
          </a:p>
          <a:p>
            <a:pPr algn="ctr">
              <a:spcBef>
                <a:spcPct val="50000"/>
              </a:spcBef>
              <a:buClr>
                <a:schemeClr val="bg1"/>
              </a:buClr>
            </a:pPr>
            <a:r>
              <a:rPr lang="zh-CN" altLang="en-US" sz="3600" b="1" dirty="0">
                <a:solidFill>
                  <a:srgbClr val="FF3300"/>
                </a:solidFill>
                <a:latin typeface="华文中宋" panose="02010600040101010101" pitchFamily="2" charset="-122"/>
                <a:ea typeface="华文中宋" panose="02010600040101010101" pitchFamily="2" charset="-122"/>
              </a:rPr>
              <a:t>（墨家）</a:t>
            </a:r>
            <a:endParaRPr lang="zh-CN" altLang="en-US" sz="3600" b="1" dirty="0">
              <a:solidFill>
                <a:srgbClr val="FF3300"/>
              </a:solidFill>
              <a:latin typeface="华文中宋" panose="02010600040101010101" pitchFamily="2" charset="-122"/>
              <a:ea typeface="华文中宋" panose="02010600040101010101" pitchFamily="2" charset="-122"/>
            </a:endParaRPr>
          </a:p>
          <a:p>
            <a:pPr algn="ctr">
              <a:spcBef>
                <a:spcPct val="50000"/>
              </a:spcBef>
              <a:buClr>
                <a:schemeClr val="bg1"/>
              </a:buClr>
            </a:pPr>
            <a:r>
              <a:rPr lang="zh-CN" altLang="en-US" sz="3600" b="1" dirty="0">
                <a:solidFill>
                  <a:srgbClr val="FF3300"/>
                </a:solidFill>
                <a:latin typeface="华文中宋" panose="02010600040101010101" pitchFamily="2" charset="-122"/>
                <a:ea typeface="华文中宋" panose="02010600040101010101" pitchFamily="2" charset="-122"/>
              </a:rPr>
              <a:t>（法家）</a:t>
            </a:r>
            <a:endParaRPr lang="zh-CN" altLang="en-US" sz="3600" b="1" dirty="0">
              <a:solidFill>
                <a:srgbClr val="FF3300"/>
              </a:solidFill>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xEl>
                                              <p:charRg st="0"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4">
                                            <p:txEl>
                                              <p:charRg st="5"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4">
                                            <p:txEl>
                                              <p:charRg st="10" end="1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4">
                                            <p:txEl>
                                              <p:charRg st="15"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71140" y="3600450"/>
            <a:ext cx="6518275" cy="1120140"/>
          </a:xfrm>
          <a:solidFill>
            <a:schemeClr val="accent5"/>
          </a:solidFill>
        </p:spPr>
        <p:txBody>
          <a:bodyPr/>
          <a:lstStyle/>
          <a:p>
            <a:r>
              <a:rPr lang="zh-CN" altLang="en-US"/>
              <a:t>乱世出英雄</a:t>
            </a:r>
            <a:r>
              <a:rPr lang="en-US" altLang="zh-CN"/>
              <a:t>——</a:t>
            </a:r>
            <a:r>
              <a:rPr lang="zh-CN" altLang="en-US"/>
              <a:t>英雄救乱世</a:t>
            </a:r>
            <a:endParaRPr lang="zh-CN" altLang="en-US"/>
          </a:p>
        </p:txBody>
      </p:sp>
      <p:sp>
        <p:nvSpPr>
          <p:cNvPr id="4" name="文本框 3"/>
          <p:cNvSpPr txBox="1"/>
          <p:nvPr/>
        </p:nvSpPr>
        <p:spPr>
          <a:xfrm>
            <a:off x="3548380" y="1416685"/>
            <a:ext cx="4767580" cy="1014730"/>
          </a:xfrm>
          <a:prstGeom prst="rect">
            <a:avLst/>
          </a:prstGeom>
          <a:solidFill>
            <a:schemeClr val="accent1"/>
          </a:solidFill>
        </p:spPr>
        <p:txBody>
          <a:bodyPr wrap="none" rtlCol="0">
            <a:spAutoFit/>
          </a:bodyPr>
          <a:lstStyle/>
          <a:p>
            <a:r>
              <a:rPr lang="zh-CN" altLang="en-US" sz="6000" b="1">
                <a:solidFill>
                  <a:schemeClr val="accent2"/>
                </a:solidFill>
              </a:rPr>
              <a:t>乱世</a:t>
            </a:r>
            <a:r>
              <a:rPr lang="en-US" altLang="zh-CN" sz="6000" b="1">
                <a:solidFill>
                  <a:schemeClr val="accent2"/>
                </a:solidFill>
              </a:rPr>
              <a:t>——</a:t>
            </a:r>
            <a:r>
              <a:rPr lang="zh-CN" altLang="en-US" sz="6000" b="1">
                <a:solidFill>
                  <a:schemeClr val="accent2"/>
                </a:solidFill>
              </a:rPr>
              <a:t>无序</a:t>
            </a:r>
            <a:endParaRPr lang="zh-CN" altLang="en-US" sz="6000" b="1">
              <a:solidFill>
                <a:schemeClr val="accen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3"/>
          <p:cNvSpPr txBox="1">
            <a:spLocks noChangeArrowheads="1"/>
          </p:cNvSpPr>
          <p:nvPr/>
        </p:nvSpPr>
        <p:spPr bwMode="auto">
          <a:xfrm>
            <a:off x="336550" y="1293495"/>
            <a:ext cx="1158176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r>
              <a:rPr lang="zh-CN" altLang="en-US" sz="3600" dirty="0">
                <a:solidFill>
                  <a:schemeClr val="tx1"/>
                </a:solidFill>
                <a:latin typeface="微软雅黑" panose="020B0503020204020204" pitchFamily="34" charset="-122"/>
                <a:ea typeface="微软雅黑" panose="020B0503020204020204" pitchFamily="34" charset="-122"/>
              </a:rPr>
              <a:t>先秦时期的诸子百家，在经济、政治、法律、哲学、军事、文学艺术和自然科学等众多领域内所形成的思想理论，对后世文化学术的发展产生了极大影响，奠定了中国思想文化发展的基础。</a:t>
            </a:r>
            <a:endParaRPr lang="zh-CN" altLang="en-US" sz="3600"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70050" y="461645"/>
            <a:ext cx="1818640" cy="768350"/>
          </a:xfrm>
          <a:prstGeom prst="rect">
            <a:avLst/>
          </a:prstGeom>
          <a:noFill/>
        </p:spPr>
        <p:txBody>
          <a:bodyPr wrap="square" rtlCol="0">
            <a:spAutoFit/>
          </a:bodyPr>
          <a:p>
            <a:r>
              <a:rPr lang="zh-CN" altLang="en-US" sz="4400" b="1">
                <a:gradFill>
                  <a:gsLst>
                    <a:gs pos="100000">
                      <a:srgbClr val="FDA87E"/>
                    </a:gs>
                    <a:gs pos="77000">
                      <a:srgbClr val="F9B876"/>
                    </a:gs>
                    <a:gs pos="29000">
                      <a:srgbClr val="EA5B4B"/>
                    </a:gs>
                  </a:gsLst>
                  <a:lin scaled="0"/>
                </a:gradFill>
                <a:latin typeface="华康少女文字W3" panose="040F0309000000000000" charset="-122"/>
                <a:ea typeface="华康少女文字W3" panose="040F0309000000000000" charset="-122"/>
                <a:cs typeface="微软雅黑" panose="020B0503020204020204" pitchFamily="34" charset="-122"/>
              </a:rPr>
              <a:t>影响</a:t>
            </a:r>
            <a:endParaRPr lang="zh-CN" altLang="en-US" sz="4400" b="1">
              <a:gradFill>
                <a:gsLst>
                  <a:gs pos="100000">
                    <a:srgbClr val="FDA87E"/>
                  </a:gs>
                  <a:gs pos="77000">
                    <a:srgbClr val="F9B876"/>
                  </a:gs>
                  <a:gs pos="29000">
                    <a:srgbClr val="EA5B4B"/>
                  </a:gs>
                </a:gsLst>
                <a:lin scaled="0"/>
              </a:gradFill>
              <a:latin typeface="华康少女文字W3" panose="040F0309000000000000" charset="-122"/>
              <a:ea typeface="华康少女文字W3" panose="040F0309000000000000" charset="-122"/>
              <a:cs typeface="微软雅黑" panose="020B0503020204020204" pitchFamily="34" charset="-122"/>
            </a:endParaRPr>
          </a:p>
        </p:txBody>
      </p:sp>
      <p:pic>
        <p:nvPicPr>
          <p:cNvPr id="16" name="更多优秀作品搜索（三秒演示）__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6774" y="636906"/>
            <a:ext cx="682976" cy="417188"/>
          </a:xfrm>
          <a:prstGeom prst="rect">
            <a:avLst/>
          </a:prstGeom>
        </p:spPr>
      </p:pic>
      <p:sp>
        <p:nvSpPr>
          <p:cNvPr id="5" name="圆角矩形 4"/>
          <p:cNvSpPr/>
          <p:nvPr/>
        </p:nvSpPr>
        <p:spPr>
          <a:xfrm>
            <a:off x="358775" y="3702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儒家思想</a:t>
            </a:r>
            <a:endParaRPr lang="zh-CN" altLang="en-US" sz="3600">
              <a:latin typeface="微软雅黑" panose="020B0503020204020204" pitchFamily="34" charset="-122"/>
              <a:ea typeface="微软雅黑" panose="020B0503020204020204" pitchFamily="34" charset="-122"/>
            </a:endParaRPr>
          </a:p>
        </p:txBody>
      </p:sp>
      <p:sp>
        <p:nvSpPr>
          <p:cNvPr id="6" name="圆角矩形 5"/>
          <p:cNvSpPr/>
          <p:nvPr/>
        </p:nvSpPr>
        <p:spPr>
          <a:xfrm>
            <a:off x="336550" y="4845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道家思想</a:t>
            </a:r>
            <a:endParaRPr lang="zh-CN" altLang="en-US" sz="3600">
              <a:latin typeface="微软雅黑" panose="020B0503020204020204" pitchFamily="34" charset="-122"/>
              <a:ea typeface="微软雅黑" panose="020B0503020204020204" pitchFamily="34" charset="-122"/>
            </a:endParaRPr>
          </a:p>
        </p:txBody>
      </p:sp>
      <p:sp>
        <p:nvSpPr>
          <p:cNvPr id="7" name="圆角矩形 6"/>
          <p:cNvSpPr/>
          <p:nvPr/>
        </p:nvSpPr>
        <p:spPr>
          <a:xfrm>
            <a:off x="358775" y="5988050"/>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法家思想</a:t>
            </a:r>
            <a:endParaRPr lang="zh-CN" altLang="en-US" sz="3600">
              <a:latin typeface="微软雅黑" panose="020B0503020204020204" pitchFamily="34" charset="-122"/>
              <a:ea typeface="微软雅黑" panose="020B0503020204020204" pitchFamily="34" charset="-122"/>
            </a:endParaRPr>
          </a:p>
        </p:txBody>
      </p:sp>
      <p:sp>
        <p:nvSpPr>
          <p:cNvPr id="8" name="圆角矩形 7"/>
          <p:cNvSpPr/>
          <p:nvPr/>
        </p:nvSpPr>
        <p:spPr>
          <a:xfrm>
            <a:off x="3129280" y="3702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政治思想</a:t>
            </a:r>
            <a:endParaRPr lang="zh-CN" altLang="en-US" sz="3600">
              <a:latin typeface="微软雅黑" panose="020B0503020204020204" pitchFamily="34" charset="-122"/>
              <a:ea typeface="微软雅黑" panose="020B0503020204020204" pitchFamily="34" charset="-122"/>
            </a:endParaRPr>
          </a:p>
        </p:txBody>
      </p:sp>
      <p:sp>
        <p:nvSpPr>
          <p:cNvPr id="9" name="圆角矩形 8"/>
          <p:cNvSpPr/>
          <p:nvPr/>
        </p:nvSpPr>
        <p:spPr>
          <a:xfrm>
            <a:off x="6068695" y="3702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道德准则</a:t>
            </a:r>
            <a:endParaRPr lang="zh-CN" altLang="en-US" sz="3600">
              <a:latin typeface="微软雅黑" panose="020B0503020204020204" pitchFamily="34" charset="-122"/>
              <a:ea typeface="微软雅黑" panose="020B0503020204020204" pitchFamily="34" charset="-122"/>
            </a:endParaRPr>
          </a:p>
        </p:txBody>
      </p:sp>
      <p:sp>
        <p:nvSpPr>
          <p:cNvPr id="10" name="圆角矩形 9"/>
          <p:cNvSpPr/>
          <p:nvPr/>
        </p:nvSpPr>
        <p:spPr>
          <a:xfrm>
            <a:off x="3129280" y="4845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哲学基础</a:t>
            </a:r>
            <a:endParaRPr lang="zh-CN" altLang="en-US" sz="3600">
              <a:latin typeface="微软雅黑" panose="020B0503020204020204" pitchFamily="34" charset="-122"/>
              <a:ea typeface="微软雅黑" panose="020B0503020204020204" pitchFamily="34" charset="-122"/>
            </a:endParaRPr>
          </a:p>
        </p:txBody>
      </p:sp>
      <p:sp>
        <p:nvSpPr>
          <p:cNvPr id="11" name="圆角矩形 10"/>
          <p:cNvSpPr/>
          <p:nvPr/>
        </p:nvSpPr>
        <p:spPr>
          <a:xfrm>
            <a:off x="3129280" y="5988050"/>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变革精神</a:t>
            </a:r>
            <a:endParaRPr lang="zh-CN" altLang="en-US" sz="36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标题 201729"/>
          <p:cNvSpPr>
            <a:spLocks noGrp="1" noRot="1"/>
          </p:cNvSpPr>
          <p:nvPr>
            <p:ph type="title"/>
          </p:nvPr>
        </p:nvSpPr>
        <p:spPr/>
        <p:txBody>
          <a:bodyPr anchor="ctr"/>
          <a:p>
            <a:endParaRPr dirty="0"/>
          </a:p>
        </p:txBody>
      </p:sp>
      <p:sp>
        <p:nvSpPr>
          <p:cNvPr id="201731" name="文本占位符 201730"/>
          <p:cNvSpPr>
            <a:spLocks noGrp="1" noRot="1"/>
          </p:cNvSpPr>
          <p:nvPr>
            <p:ph type="body" idx="1"/>
          </p:nvPr>
        </p:nvSpPr>
        <p:spPr/>
        <p:txBody>
          <a:bodyPr/>
          <a:p>
            <a:r>
              <a:rPr lang="zh-CN" altLang="en-US" b="1" dirty="0"/>
              <a:t>在我们校园里有时会看到这样一些不良现象：洁白的墙壁上留下了脚印、球印，课桌上刻上了一些乱糟糟的东西，请或运用</a:t>
            </a:r>
            <a:r>
              <a:rPr lang="zh-CN" altLang="en-US" b="1" dirty="0">
                <a:solidFill>
                  <a:srgbClr val="FF0000"/>
                </a:solidFill>
              </a:rPr>
              <a:t>儒家</a:t>
            </a:r>
            <a:r>
              <a:rPr lang="zh-CN" altLang="en-US" b="1" dirty="0"/>
              <a:t>思想教育的观点，或运用</a:t>
            </a:r>
            <a:r>
              <a:rPr lang="zh-CN" altLang="en-US" b="1" dirty="0">
                <a:solidFill>
                  <a:srgbClr val="FF0000"/>
                </a:solidFill>
              </a:rPr>
              <a:t>法家</a:t>
            </a:r>
            <a:r>
              <a:rPr lang="zh-CN" altLang="en-US" b="1" dirty="0"/>
              <a:t>严格惩罚的观点，或运用</a:t>
            </a:r>
            <a:r>
              <a:rPr lang="zh-CN" altLang="en-US" b="1" dirty="0">
                <a:solidFill>
                  <a:srgbClr val="FF0000"/>
                </a:solidFill>
              </a:rPr>
              <a:t>道家</a:t>
            </a:r>
            <a:r>
              <a:rPr lang="zh-CN" altLang="en-US" b="1" dirty="0"/>
              <a:t>自我觉悟的观点，就校风建设问题提出你的看法。</a:t>
            </a:r>
            <a:endParaRPr lang="zh-CN" altLang="en-US" b="1" dirty="0"/>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文本框 202753"/>
          <p:cNvSpPr txBox="1"/>
          <p:nvPr/>
        </p:nvSpPr>
        <p:spPr>
          <a:xfrm>
            <a:off x="1676400" y="155575"/>
            <a:ext cx="2019300" cy="645160"/>
          </a:xfrm>
          <a:prstGeom prst="rect">
            <a:avLst/>
          </a:prstGeom>
          <a:noFill/>
          <a:ln w="9525">
            <a:noFill/>
          </a:ln>
        </p:spPr>
        <p:txBody>
          <a:bodyPr wrap="none" anchor="t">
            <a:spAutoFit/>
          </a:bodyPr>
          <a:p>
            <a:r>
              <a:rPr lang="zh-CN" altLang="en-US" sz="3600" b="1" dirty="0">
                <a:solidFill>
                  <a:srgbClr val="FF3300"/>
                </a:solidFill>
                <a:latin typeface="Times New Roman" panose="02020603050405020304" charset="0"/>
                <a:ea typeface="华文中宋" panose="02010600040101010101" pitchFamily="2" charset="-122"/>
              </a:rPr>
              <a:t>知识巩固</a:t>
            </a:r>
            <a:endParaRPr lang="zh-CN" altLang="en-US" sz="3600" b="1" dirty="0">
              <a:solidFill>
                <a:srgbClr val="FF3300"/>
              </a:solidFill>
              <a:latin typeface="Times New Roman" panose="02020603050405020304" charset="0"/>
              <a:ea typeface="华文中宋" panose="02010600040101010101" pitchFamily="2" charset="-122"/>
            </a:endParaRPr>
          </a:p>
        </p:txBody>
      </p:sp>
      <p:graphicFrame>
        <p:nvGraphicFramePr>
          <p:cNvPr id="202755" name="表格 202754"/>
          <p:cNvGraphicFramePr/>
          <p:nvPr/>
        </p:nvGraphicFramePr>
        <p:xfrm>
          <a:off x="1524000" y="908050"/>
          <a:ext cx="9324975" cy="5868035"/>
        </p:xfrm>
        <a:graphic>
          <a:graphicData uri="http://schemas.openxmlformats.org/drawingml/2006/table">
            <a:tbl>
              <a:tblPr/>
              <a:tblGrid>
                <a:gridCol w="954405"/>
                <a:gridCol w="1033145"/>
                <a:gridCol w="1033780"/>
                <a:gridCol w="6303645"/>
              </a:tblGrid>
              <a:tr h="563880">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66"/>
                          </a:solidFill>
                          <a:latin typeface="华文中宋" panose="02010600040101010101" pitchFamily="2" charset="-122"/>
                          <a:ea typeface="华文中宋" panose="02010600040101010101" pitchFamily="2" charset="-122"/>
                        </a:rPr>
                        <a:t>学派</a:t>
                      </a:r>
                      <a:endParaRPr lang="zh-CN" altLang="en-US" sz="3200" b="1">
                        <a:solidFill>
                          <a:srgbClr val="000066"/>
                        </a:solidFill>
                        <a:latin typeface="华文中宋" panose="02010600040101010101" pitchFamily="2" charset="-122"/>
                        <a:ea typeface="华文中宋" panose="02010600040101010101" pitchFamily="2" charset="-122"/>
                      </a:endParaRPr>
                    </a:p>
                  </a:txBody>
                  <a:tcPr marL="38100" marR="38100" marT="38100" marB="38100" anchor="ctr" anchorCtr="1">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3200" b="1" dirty="0">
                          <a:solidFill>
                            <a:srgbClr val="000066"/>
                          </a:solidFill>
                          <a:latin typeface="华文中宋" panose="02010600040101010101" pitchFamily="2" charset="-122"/>
                          <a:ea typeface="华文中宋" panose="02010600040101010101" pitchFamily="2" charset="-122"/>
                        </a:rPr>
                        <a:t>人物</a:t>
                      </a:r>
                      <a:endParaRPr lang="zh-CN" altLang="en-US" sz="3200" b="1">
                        <a:solidFill>
                          <a:srgbClr val="000066"/>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3200" b="1" dirty="0">
                          <a:solidFill>
                            <a:srgbClr val="000066"/>
                          </a:solidFill>
                          <a:latin typeface="华文中宋" panose="02010600040101010101" pitchFamily="2" charset="-122"/>
                          <a:ea typeface="华文中宋" panose="02010600040101010101" pitchFamily="2" charset="-122"/>
                        </a:rPr>
                        <a:t>时代</a:t>
                      </a:r>
                      <a:endParaRPr lang="zh-CN" altLang="en-US" sz="3200" b="1">
                        <a:solidFill>
                          <a:srgbClr val="000066"/>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3200" b="1" dirty="0">
                          <a:solidFill>
                            <a:srgbClr val="000066"/>
                          </a:solidFill>
                          <a:latin typeface="华文中宋" panose="02010600040101010101" pitchFamily="2" charset="-122"/>
                          <a:ea typeface="华文中宋" panose="02010600040101010101" pitchFamily="2" charset="-122"/>
                        </a:rPr>
                        <a:t>主要思想</a:t>
                      </a:r>
                      <a:endParaRPr lang="zh-CN" altLang="en-US" sz="3200" b="1">
                        <a:solidFill>
                          <a:srgbClr val="000066"/>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r>
              <a:tr h="563880">
                <a:tc rowSpan="3">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FF3300"/>
                          </a:solidFill>
                          <a:latin typeface="华文中宋" panose="02010600040101010101" pitchFamily="2" charset="-122"/>
                          <a:ea typeface="华文中宋" panose="02010600040101010101" pitchFamily="2" charset="-122"/>
                        </a:rPr>
                        <a:t>儒家</a:t>
                      </a:r>
                      <a:endParaRPr lang="zh-CN" altLang="en-US" sz="3200" b="1">
                        <a:solidFill>
                          <a:srgbClr val="FF3300"/>
                        </a:solidFill>
                        <a:latin typeface="华文中宋" panose="02010600040101010101" pitchFamily="2" charset="-122"/>
                        <a:ea typeface="华文中宋" panose="02010600040101010101" pitchFamily="2" charset="-122"/>
                      </a:endParaRPr>
                    </a:p>
                  </a:txBody>
                  <a:tcPr marL="38100" marR="38100" marT="38100" marB="38100" anchor="ctr" anchorCtr="1">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FF33CC"/>
                          </a:solidFill>
                          <a:latin typeface="华文中宋" panose="02010600040101010101" pitchFamily="2" charset="-122"/>
                          <a:ea typeface="华文中宋" panose="02010600040101010101" pitchFamily="2" charset="-122"/>
                        </a:rPr>
                        <a:t>孔子</a:t>
                      </a:r>
                      <a:endParaRPr lang="zh-CN" altLang="en-US" sz="3200" b="1">
                        <a:solidFill>
                          <a:srgbClr val="FF33CC"/>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FF33CC"/>
                          </a:solidFill>
                          <a:latin typeface="华文中宋" panose="02010600040101010101" pitchFamily="2" charset="-122"/>
                          <a:ea typeface="华文中宋" panose="02010600040101010101" pitchFamily="2" charset="-122"/>
                        </a:rPr>
                        <a:t>春秋</a:t>
                      </a:r>
                      <a:endParaRPr lang="zh-CN" altLang="en-US" sz="3200" b="1">
                        <a:solidFill>
                          <a:srgbClr val="FF33CC"/>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400" b="1" dirty="0">
                          <a:latin typeface="华文中宋" panose="02010600040101010101" pitchFamily="2" charset="-122"/>
                          <a:ea typeface="华文中宋" panose="02010600040101010101" pitchFamily="2" charset="-122"/>
                        </a:rPr>
                        <a:t> </a:t>
                      </a:r>
                      <a:endParaRPr lang="zh-CN" altLang="en-US" sz="2400" b="1">
                        <a:latin typeface="华文中宋" panose="02010600040101010101" pitchFamily="2" charset="-122"/>
                        <a:ea typeface="华文中宋" panose="02010600040101010101" pitchFamily="2" charset="-122"/>
                      </a:endParaRPr>
                    </a:p>
                  </a:txBody>
                  <a:tcPr marL="38100" marR="38100" marT="38100" marB="38100" anchor="ct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r>
              <a:tr h="563880">
                <a:tc vMerge="1">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孟子</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战国</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dirty="0">
                          <a:latin typeface="华文中宋" panose="02010600040101010101" pitchFamily="2" charset="-122"/>
                          <a:ea typeface="华文中宋" panose="02010600040101010101" pitchFamily="2" charset="-122"/>
                        </a:rPr>
                        <a:t> </a:t>
                      </a:r>
                      <a:endParaRPr lang="zh-CN" altLang="en-US" sz="2400" b="1">
                        <a:latin typeface="华文中宋" panose="02010600040101010101" pitchFamily="2" charset="-122"/>
                        <a:ea typeface="华文中宋" panose="02010600040101010101" pitchFamily="2" charset="-122"/>
                      </a:endParaRPr>
                    </a:p>
                  </a:txBody>
                  <a:tcPr marL="38100" marR="38100" marT="38100" marB="38100" anchor="ct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r>
              <a:tr h="563880">
                <a:tc vMerge="1">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B w="1905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荀子</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vMerge="1">
                  <a:tcPr>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B w="1905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dirty="0">
                          <a:latin typeface="华文中宋" panose="02010600040101010101" pitchFamily="2" charset="-122"/>
                          <a:ea typeface="华文中宋" panose="02010600040101010101" pitchFamily="2" charset="-122"/>
                        </a:rPr>
                        <a:t> </a:t>
                      </a:r>
                      <a:endParaRPr lang="zh-CN" altLang="en-US" sz="2400" b="1">
                        <a:latin typeface="华文中宋" panose="02010600040101010101" pitchFamily="2" charset="-122"/>
                        <a:ea typeface="华文中宋" panose="02010600040101010101" pitchFamily="2" charset="-122"/>
                      </a:endParaRPr>
                    </a:p>
                  </a:txBody>
                  <a:tcPr marL="38100" marR="38100" marT="38100" marB="38100" anchor="ct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r>
              <a:tr h="563880">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FF3300"/>
                          </a:solidFill>
                          <a:latin typeface="华文中宋" panose="02010600040101010101" pitchFamily="2" charset="-122"/>
                          <a:ea typeface="华文中宋" panose="02010600040101010101" pitchFamily="2" charset="-122"/>
                        </a:rPr>
                        <a:t>墨家</a:t>
                      </a:r>
                      <a:endParaRPr lang="zh-CN" altLang="en-US" sz="3200" b="1">
                        <a:solidFill>
                          <a:srgbClr val="FF3300"/>
                        </a:solidFill>
                        <a:latin typeface="华文中宋" panose="02010600040101010101" pitchFamily="2" charset="-122"/>
                        <a:ea typeface="华文中宋" panose="02010600040101010101" pitchFamily="2" charset="-122"/>
                      </a:endParaRPr>
                    </a:p>
                  </a:txBody>
                  <a:tcPr marL="38100" marR="38100" marT="38100" marB="38100" anchor="ctr" anchorCtr="1">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墨子</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战国</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dirty="0">
                          <a:latin typeface="华文中宋" panose="02010600040101010101" pitchFamily="2" charset="-122"/>
                          <a:ea typeface="华文中宋" panose="02010600040101010101" pitchFamily="2" charset="-122"/>
                        </a:rPr>
                        <a:t> </a:t>
                      </a:r>
                      <a:endParaRPr lang="zh-CN" altLang="en-US" b="1">
                        <a:latin typeface="华文中宋" panose="02010600040101010101" pitchFamily="2" charset="-122"/>
                        <a:ea typeface="华文中宋" panose="02010600040101010101" pitchFamily="2" charset="-122"/>
                      </a:endParaRPr>
                    </a:p>
                  </a:txBody>
                  <a:tcPr marL="38100" marR="38100" marT="38100" marB="38100" anchor="ct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r>
              <a:tr h="563880">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FF3300"/>
                          </a:solidFill>
                          <a:latin typeface="华文中宋" panose="02010600040101010101" pitchFamily="2" charset="-122"/>
                          <a:ea typeface="华文中宋" panose="02010600040101010101" pitchFamily="2" charset="-122"/>
                        </a:rPr>
                        <a:t>道家</a:t>
                      </a:r>
                      <a:endParaRPr lang="zh-CN" altLang="en-US" sz="3200" b="1">
                        <a:solidFill>
                          <a:srgbClr val="FF3300"/>
                        </a:solidFill>
                        <a:latin typeface="华文中宋" panose="02010600040101010101" pitchFamily="2" charset="-122"/>
                        <a:ea typeface="华文中宋" panose="02010600040101010101" pitchFamily="2" charset="-122"/>
                      </a:endParaRPr>
                    </a:p>
                  </a:txBody>
                  <a:tcPr marL="38100" marR="38100" marT="38100" marB="38100" anchor="ctr" anchorCtr="1">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FF33CC"/>
                          </a:solidFill>
                          <a:latin typeface="华文中宋" panose="02010600040101010101" pitchFamily="2" charset="-122"/>
                          <a:ea typeface="华文中宋" panose="02010600040101010101" pitchFamily="2" charset="-122"/>
                        </a:rPr>
                        <a:t>老子</a:t>
                      </a:r>
                      <a:endParaRPr lang="zh-CN" altLang="en-US" sz="3200" b="1">
                        <a:solidFill>
                          <a:srgbClr val="FF33CC"/>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FF33CC"/>
                          </a:solidFill>
                          <a:latin typeface="华文中宋" panose="02010600040101010101" pitchFamily="2" charset="-122"/>
                          <a:ea typeface="华文中宋" panose="02010600040101010101" pitchFamily="2" charset="-122"/>
                        </a:rPr>
                        <a:t>春秋</a:t>
                      </a:r>
                      <a:endParaRPr lang="zh-CN" altLang="en-US" sz="3200" b="1">
                        <a:solidFill>
                          <a:srgbClr val="FF33CC"/>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400" b="1" dirty="0">
                          <a:latin typeface="华文中宋" panose="02010600040101010101" pitchFamily="2" charset="-122"/>
                          <a:ea typeface="华文中宋" panose="02010600040101010101" pitchFamily="2" charset="-122"/>
                        </a:rPr>
                        <a:t> </a:t>
                      </a:r>
                      <a:endParaRPr lang="zh-CN" altLang="en-US" sz="2400" b="1">
                        <a:latin typeface="华文中宋" panose="02010600040101010101" pitchFamily="2" charset="-122"/>
                        <a:ea typeface="华文中宋" panose="02010600040101010101" pitchFamily="2" charset="-122"/>
                      </a:endParaRPr>
                    </a:p>
                  </a:txBody>
                  <a:tcPr marL="38100" marR="38100" marT="38100" marB="38100" anchor="ct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r>
              <a:tr h="563880">
                <a:tc vMerge="1">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B w="1905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庄子</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战国</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dirty="0">
                          <a:latin typeface="华文中宋" panose="02010600040101010101" pitchFamily="2" charset="-122"/>
                          <a:ea typeface="华文中宋" panose="02010600040101010101" pitchFamily="2" charset="-122"/>
                        </a:rPr>
                        <a:t> </a:t>
                      </a:r>
                      <a:endParaRPr lang="zh-CN" altLang="en-US" sz="2400" b="1">
                        <a:latin typeface="华文中宋" panose="02010600040101010101" pitchFamily="2" charset="-122"/>
                        <a:ea typeface="华文中宋" panose="02010600040101010101" pitchFamily="2" charset="-122"/>
                      </a:endParaRPr>
                    </a:p>
                  </a:txBody>
                  <a:tcPr marL="38100" marR="38100" marT="38100" marB="38100" anchor="ct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r>
              <a:tr h="563880">
                <a:tc rowSpan="3">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FF3300"/>
                          </a:solidFill>
                          <a:latin typeface="华文中宋" panose="02010600040101010101" pitchFamily="2" charset="-122"/>
                          <a:ea typeface="华文中宋" panose="02010600040101010101" pitchFamily="2" charset="-122"/>
                        </a:rPr>
                        <a:t>法家</a:t>
                      </a:r>
                      <a:endParaRPr lang="zh-CN" altLang="en-US" sz="3200" b="1">
                        <a:solidFill>
                          <a:srgbClr val="FF3300"/>
                        </a:solidFill>
                        <a:latin typeface="华文中宋" panose="02010600040101010101" pitchFamily="2" charset="-122"/>
                        <a:ea typeface="华文中宋" panose="02010600040101010101" pitchFamily="2" charset="-122"/>
                      </a:endParaRPr>
                    </a:p>
                    <a:p>
                      <a:pPr marL="0" lvl="0" indent="0">
                        <a:buNone/>
                      </a:pPr>
                      <a:endParaRPr lang="zh-CN" altLang="en-US" sz="3200" b="1" dirty="0">
                        <a:solidFill>
                          <a:srgbClr val="FF3300"/>
                        </a:solidFill>
                        <a:latin typeface="华文中宋" panose="02010600040101010101" pitchFamily="2" charset="-122"/>
                        <a:ea typeface="华文中宋" panose="02010600040101010101" pitchFamily="2" charset="-122"/>
                      </a:endParaRPr>
                    </a:p>
                    <a:p>
                      <a:pPr marL="0" lvl="0" indent="0">
                        <a:buNone/>
                      </a:pPr>
                      <a:r>
                        <a:rPr lang="zh-CN" altLang="en-US" sz="3200" b="1" dirty="0">
                          <a:solidFill>
                            <a:srgbClr val="FF3300"/>
                          </a:solidFill>
                          <a:latin typeface="华文中宋" panose="02010600040101010101" pitchFamily="2" charset="-122"/>
                          <a:ea typeface="华文中宋" panose="02010600040101010101" pitchFamily="2" charset="-122"/>
                        </a:rPr>
                        <a:t>兵家</a:t>
                      </a:r>
                      <a:endParaRPr lang="zh-CN" altLang="en-US" sz="3200" b="1">
                        <a:solidFill>
                          <a:srgbClr val="FF3300"/>
                        </a:solidFill>
                        <a:latin typeface="华文中宋" panose="02010600040101010101" pitchFamily="2" charset="-122"/>
                        <a:ea typeface="华文中宋" panose="02010600040101010101" pitchFamily="2" charset="-122"/>
                      </a:endParaRPr>
                    </a:p>
                  </a:txBody>
                  <a:tcPr marL="38100" marR="38100" marT="38100" marB="38100" anchor="ctr" anchorCtr="1">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韩非</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战国</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dirty="0">
                          <a:latin typeface="华文中宋" panose="02010600040101010101" pitchFamily="2" charset="-122"/>
                          <a:ea typeface="华文中宋" panose="02010600040101010101" pitchFamily="2" charset="-122"/>
                        </a:rPr>
                        <a:t> </a:t>
                      </a:r>
                      <a:endParaRPr lang="zh-CN" altLang="en-US" sz="2400" b="1">
                        <a:latin typeface="华文中宋" panose="02010600040101010101" pitchFamily="2" charset="-122"/>
                        <a:ea typeface="华文中宋" panose="02010600040101010101" pitchFamily="2" charset="-122"/>
                      </a:endParaRPr>
                    </a:p>
                  </a:txBody>
                  <a:tcPr marL="38100" marR="38100" marT="38100" marB="38100" anchor="ct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r>
              <a:tr h="793115">
                <a:tc vMerge="1">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吴起</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战国战国</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400" b="1" dirty="0">
                          <a:latin typeface="华文中宋" panose="02010600040101010101" pitchFamily="2" charset="-122"/>
                          <a:ea typeface="华文中宋" panose="02010600040101010101" pitchFamily="2" charset="-122"/>
                        </a:rPr>
                        <a:t> </a:t>
                      </a:r>
                      <a:endParaRPr lang="zh-CN" altLang="en-US" sz="2400" b="1">
                        <a:latin typeface="华文中宋" panose="02010600040101010101" pitchFamily="2" charset="-122"/>
                        <a:ea typeface="华文中宋" panose="02010600040101010101" pitchFamily="2" charset="-122"/>
                      </a:endParaRPr>
                    </a:p>
                  </a:txBody>
                  <a:tcPr marL="38100" marR="38100" marT="38100" marB="38100" anchor="ct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r>
              <a:tr h="563880">
                <a:tc vMerge="1">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B w="1905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3200" b="1" dirty="0">
                          <a:solidFill>
                            <a:srgbClr val="0000FF"/>
                          </a:solidFill>
                          <a:latin typeface="华文中宋" panose="02010600040101010101" pitchFamily="2" charset="-122"/>
                          <a:ea typeface="华文中宋" panose="02010600040101010101" pitchFamily="2" charset="-122"/>
                        </a:rPr>
                        <a:t>孙膑</a:t>
                      </a:r>
                      <a:endParaRPr lang="zh-CN" altLang="en-US" sz="3200" b="1">
                        <a:solidFill>
                          <a:srgbClr val="0000FF"/>
                        </a:solidFill>
                        <a:latin typeface="华文中宋" panose="02010600040101010101" pitchFamily="2" charset="-122"/>
                        <a:ea typeface="华文中宋" panose="02010600040101010101" pitchFamily="2" charset="-122"/>
                      </a:endParaRPr>
                    </a:p>
                  </a:txBody>
                  <a:tcPr marL="38100" marR="38100" marT="38100" marB="38100" anchor="ctr" anchorCtr="1">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c vMerge="1">
                  <a:tcPr>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B w="1905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Ø"/>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dirty="0">
                          <a:latin typeface="华文中宋" panose="02010600040101010101" pitchFamily="2" charset="-122"/>
                          <a:ea typeface="华文中宋" panose="02010600040101010101" pitchFamily="2" charset="-122"/>
                        </a:rPr>
                        <a:t> </a:t>
                      </a:r>
                      <a:endParaRPr lang="zh-CN" altLang="en-US" b="1">
                        <a:latin typeface="华文中宋" panose="02010600040101010101" pitchFamily="2" charset="-122"/>
                        <a:ea typeface="华文中宋" panose="02010600040101010101" pitchFamily="2" charset="-122"/>
                      </a:endParaRPr>
                    </a:p>
                  </a:txBody>
                  <a:tcPr marL="38100" marR="38100" marT="38100" marB="38100" anchor="ct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solidFill>
                      <a:schemeClr val="bg1"/>
                    </a:solidFill>
                  </a:tcPr>
                </a:tc>
              </a:tr>
            </a:tbl>
          </a:graphicData>
        </a:graphic>
      </p:graphicFrame>
      <p:sp>
        <p:nvSpPr>
          <p:cNvPr id="202807" name="直接连接符 202806"/>
          <p:cNvSpPr/>
          <p:nvPr/>
        </p:nvSpPr>
        <p:spPr>
          <a:xfrm>
            <a:off x="1524000" y="6165850"/>
            <a:ext cx="3132138" cy="0"/>
          </a:xfrm>
          <a:prstGeom prst="line">
            <a:avLst/>
          </a:prstGeom>
          <a:ln w="19050" cap="flat" cmpd="sng">
            <a:solidFill>
              <a:schemeClr val="tx1"/>
            </a:solidFill>
            <a:prstDash val="solid"/>
            <a:headEnd type="none" w="med" len="med"/>
            <a:tailEnd type="none" w="med" len="med"/>
          </a:ln>
        </p:spPr>
      </p:sp>
      <p:sp>
        <p:nvSpPr>
          <p:cNvPr id="202808" name="文本框 202807"/>
          <p:cNvSpPr txBox="1"/>
          <p:nvPr/>
        </p:nvSpPr>
        <p:spPr>
          <a:xfrm>
            <a:off x="4727575" y="1557338"/>
            <a:ext cx="4968875" cy="368300"/>
          </a:xfrm>
          <a:prstGeom prst="rect">
            <a:avLst/>
          </a:prstGeom>
          <a:noFill/>
          <a:ln w="9525">
            <a:noFill/>
          </a:ln>
        </p:spPr>
        <p:txBody>
          <a:bodyPr>
            <a:spAutoFit/>
          </a:bodyPr>
          <a:p>
            <a:pPr>
              <a:spcBef>
                <a:spcPct val="20000"/>
              </a:spcBef>
              <a:buClr>
                <a:schemeClr val="hlink"/>
              </a:buClr>
              <a:buFont typeface="Wingdings" panose="05000000000000000000" pitchFamily="2" charset="2"/>
            </a:pPr>
            <a:r>
              <a:rPr lang="en-US" altLang="zh-CN" sz="1800" b="1" dirty="0">
                <a:latin typeface="Arial" panose="020B0604020202020204" pitchFamily="34" charset="0"/>
              </a:rPr>
              <a:t>“</a:t>
            </a:r>
            <a:r>
              <a:rPr lang="zh-CN" altLang="en-US" sz="1800" b="1" dirty="0">
                <a:latin typeface="Arial" panose="020B0604020202020204" pitchFamily="34" charset="0"/>
              </a:rPr>
              <a:t>仁”和“礼” ；为政以德；教育思想</a:t>
            </a:r>
            <a:endParaRPr lang="zh-CN" altLang="en-US" sz="1800" dirty="0">
              <a:latin typeface="Arial" panose="020B0604020202020204" pitchFamily="34" charset="0"/>
            </a:endParaRPr>
          </a:p>
        </p:txBody>
      </p:sp>
      <p:sp>
        <p:nvSpPr>
          <p:cNvPr id="202809" name="文本框 202808"/>
          <p:cNvSpPr txBox="1"/>
          <p:nvPr/>
        </p:nvSpPr>
        <p:spPr>
          <a:xfrm>
            <a:off x="4727575" y="333375"/>
            <a:ext cx="4608513" cy="368300"/>
          </a:xfrm>
          <a:prstGeom prst="rect">
            <a:avLst/>
          </a:prstGeom>
          <a:noFill/>
          <a:ln w="9525">
            <a:noFill/>
          </a:ln>
        </p:spPr>
        <p:txBody>
          <a:bodyPr>
            <a:spAutoFit/>
          </a:bodyPr>
          <a:p>
            <a:pPr>
              <a:spcBef>
                <a:spcPct val="50000"/>
              </a:spcBef>
            </a:pPr>
            <a:endParaRPr sz="1800" dirty="0">
              <a:latin typeface="Arial" panose="020B0604020202020204" pitchFamily="34" charset="0"/>
            </a:endParaRPr>
          </a:p>
        </p:txBody>
      </p:sp>
      <p:sp>
        <p:nvSpPr>
          <p:cNvPr id="202810" name="文本框 202809"/>
          <p:cNvSpPr txBox="1"/>
          <p:nvPr/>
        </p:nvSpPr>
        <p:spPr>
          <a:xfrm>
            <a:off x="4800600" y="2205038"/>
            <a:ext cx="4968875" cy="368300"/>
          </a:xfrm>
          <a:prstGeom prst="rect">
            <a:avLst/>
          </a:prstGeom>
          <a:noFill/>
          <a:ln w="9525">
            <a:noFill/>
          </a:ln>
        </p:spPr>
        <p:txBody>
          <a:bodyPr>
            <a:spAutoFit/>
          </a:bodyPr>
          <a:p>
            <a:pPr>
              <a:buClr>
                <a:schemeClr val="hlink"/>
              </a:buClr>
              <a:buFont typeface="Wingdings" panose="05000000000000000000" pitchFamily="2" charset="2"/>
            </a:pPr>
            <a:r>
              <a:rPr lang="en-US" altLang="zh-CN" sz="1800" b="1" dirty="0">
                <a:latin typeface="Arial" panose="020B0604020202020204" pitchFamily="34" charset="0"/>
              </a:rPr>
              <a:t>“</a:t>
            </a:r>
            <a:r>
              <a:rPr lang="zh-CN" altLang="en-US" sz="1800" b="1" dirty="0">
                <a:latin typeface="Arial" panose="020B0604020202020204" pitchFamily="34" charset="0"/>
              </a:rPr>
              <a:t>仁政”；“民贵君轻”；性善说</a:t>
            </a:r>
            <a:r>
              <a:rPr lang="en-US" altLang="zh-CN" sz="1800" b="1" dirty="0">
                <a:latin typeface="Arial" panose="020B0604020202020204" pitchFamily="34" charset="0"/>
              </a:rPr>
              <a:t>;</a:t>
            </a:r>
            <a:r>
              <a:rPr lang="zh-CN" altLang="en-US" sz="1800" b="1" dirty="0">
                <a:latin typeface="Arial" panose="020B0604020202020204" pitchFamily="34" charset="0"/>
              </a:rPr>
              <a:t>义利观</a:t>
            </a:r>
            <a:endParaRPr lang="zh-CN" altLang="en-US" sz="1800" dirty="0">
              <a:latin typeface="Arial" panose="020B0604020202020204" pitchFamily="34" charset="0"/>
            </a:endParaRPr>
          </a:p>
        </p:txBody>
      </p:sp>
      <p:sp>
        <p:nvSpPr>
          <p:cNvPr id="202811" name="文本框 202810"/>
          <p:cNvSpPr txBox="1"/>
          <p:nvPr/>
        </p:nvSpPr>
        <p:spPr>
          <a:xfrm>
            <a:off x="4800600" y="2708275"/>
            <a:ext cx="5688013" cy="368300"/>
          </a:xfrm>
          <a:prstGeom prst="rect">
            <a:avLst/>
          </a:prstGeom>
          <a:noFill/>
          <a:ln w="9525">
            <a:noFill/>
          </a:ln>
        </p:spPr>
        <p:txBody>
          <a:bodyPr>
            <a:spAutoFit/>
          </a:bodyPr>
          <a:p>
            <a:pPr>
              <a:buClr>
                <a:schemeClr val="hlink"/>
              </a:buClr>
              <a:buFont typeface="Wingdings" panose="05000000000000000000" pitchFamily="2" charset="2"/>
            </a:pPr>
            <a:r>
              <a:rPr lang="en-US" altLang="zh-CN" sz="1800" b="1" dirty="0">
                <a:latin typeface="Arial" panose="020B0604020202020204" pitchFamily="34" charset="0"/>
              </a:rPr>
              <a:t>“</a:t>
            </a:r>
            <a:r>
              <a:rPr lang="zh-CN" altLang="en-US" sz="1800" b="1" dirty="0">
                <a:latin typeface="Arial" panose="020B0604020202020204" pitchFamily="34" charset="0"/>
              </a:rPr>
              <a:t>制天命而用之”；“性恶论”；以礼为主，礼法并施</a:t>
            </a:r>
            <a:endParaRPr lang="zh-CN" altLang="en-US" sz="1800" dirty="0">
              <a:latin typeface="Arial" panose="020B0604020202020204" pitchFamily="34" charset="0"/>
            </a:endParaRPr>
          </a:p>
        </p:txBody>
      </p:sp>
      <p:sp>
        <p:nvSpPr>
          <p:cNvPr id="202812" name="文本框 202811"/>
          <p:cNvSpPr txBox="1"/>
          <p:nvPr/>
        </p:nvSpPr>
        <p:spPr>
          <a:xfrm>
            <a:off x="4835525" y="3284538"/>
            <a:ext cx="5832475" cy="368300"/>
          </a:xfrm>
          <a:prstGeom prst="rect">
            <a:avLst/>
          </a:prstGeom>
          <a:noFill/>
          <a:ln w="9525">
            <a:noFill/>
          </a:ln>
        </p:spPr>
        <p:txBody>
          <a:bodyPr>
            <a:spAutoFit/>
          </a:bodyPr>
          <a:p>
            <a:pPr>
              <a:buClr>
                <a:schemeClr val="hlink"/>
              </a:buClr>
              <a:buFont typeface="Wingdings" panose="05000000000000000000" pitchFamily="2" charset="2"/>
            </a:pPr>
            <a:r>
              <a:rPr lang="en-US" altLang="zh-CN" sz="1800" b="1" dirty="0">
                <a:latin typeface="Arial" panose="020B0604020202020204" pitchFamily="34" charset="0"/>
              </a:rPr>
              <a:t>“</a:t>
            </a:r>
            <a:r>
              <a:rPr lang="zh-CN" altLang="en-US" sz="1800" b="1" dirty="0">
                <a:latin typeface="Arial" panose="020B0604020202020204" pitchFamily="34" charset="0"/>
              </a:rPr>
              <a:t>兼爱”、“非攻”；“尚贤”；节俭</a:t>
            </a:r>
            <a:endParaRPr lang="zh-CN" altLang="en-US" sz="1800" dirty="0">
              <a:latin typeface="Arial" panose="020B0604020202020204" pitchFamily="34" charset="0"/>
            </a:endParaRPr>
          </a:p>
        </p:txBody>
      </p:sp>
      <p:sp>
        <p:nvSpPr>
          <p:cNvPr id="202813" name="文本框 202812"/>
          <p:cNvSpPr txBox="1"/>
          <p:nvPr/>
        </p:nvSpPr>
        <p:spPr>
          <a:xfrm>
            <a:off x="4800600" y="3860800"/>
            <a:ext cx="5111750" cy="368300"/>
          </a:xfrm>
          <a:prstGeom prst="rect">
            <a:avLst/>
          </a:prstGeom>
          <a:noFill/>
          <a:ln w="9525">
            <a:noFill/>
          </a:ln>
        </p:spPr>
        <p:txBody>
          <a:bodyPr>
            <a:spAutoFit/>
          </a:bodyPr>
          <a:p>
            <a:pPr>
              <a:spcBef>
                <a:spcPct val="20000"/>
              </a:spcBef>
              <a:buClr>
                <a:schemeClr val="hlink"/>
              </a:buClr>
              <a:buFont typeface="Wingdings" panose="05000000000000000000" pitchFamily="2" charset="2"/>
            </a:pPr>
            <a:r>
              <a:rPr lang="zh-CN" altLang="en-US" sz="1800" b="1" dirty="0">
                <a:latin typeface="Arial" panose="020B0604020202020204" pitchFamily="34" charset="0"/>
              </a:rPr>
              <a:t>朴素的辩证法；“无为而治”；道</a:t>
            </a:r>
            <a:endParaRPr lang="zh-CN" altLang="en-US" sz="1800" dirty="0">
              <a:latin typeface="Arial" panose="020B0604020202020204" pitchFamily="34" charset="0"/>
            </a:endParaRPr>
          </a:p>
        </p:txBody>
      </p:sp>
      <p:sp>
        <p:nvSpPr>
          <p:cNvPr id="202814" name="文本框 202813"/>
          <p:cNvSpPr txBox="1"/>
          <p:nvPr/>
        </p:nvSpPr>
        <p:spPr>
          <a:xfrm>
            <a:off x="4656138" y="4365625"/>
            <a:ext cx="5761037" cy="368300"/>
          </a:xfrm>
          <a:prstGeom prst="rect">
            <a:avLst/>
          </a:prstGeom>
          <a:noFill/>
          <a:ln w="9525">
            <a:noFill/>
          </a:ln>
        </p:spPr>
        <p:txBody>
          <a:bodyPr>
            <a:spAutoFit/>
          </a:bodyPr>
          <a:p>
            <a:pPr>
              <a:buClr>
                <a:schemeClr val="hlink"/>
              </a:buClr>
              <a:buFont typeface="Wingdings" panose="05000000000000000000" pitchFamily="2" charset="2"/>
            </a:pPr>
            <a:r>
              <a:rPr lang="zh-CN" altLang="en-US" sz="1800" b="1" dirty="0">
                <a:latin typeface="Arial" panose="020B0604020202020204" pitchFamily="34" charset="0"/>
              </a:rPr>
              <a:t>齐万物；无所恃、逍遥的态度；天与人不相胜</a:t>
            </a:r>
            <a:endParaRPr lang="zh-CN" altLang="en-US" sz="1800" dirty="0">
              <a:latin typeface="Arial" panose="020B0604020202020204" pitchFamily="34" charset="0"/>
            </a:endParaRPr>
          </a:p>
        </p:txBody>
      </p:sp>
      <p:sp>
        <p:nvSpPr>
          <p:cNvPr id="202815" name="文本框 202814"/>
          <p:cNvSpPr txBox="1"/>
          <p:nvPr/>
        </p:nvSpPr>
        <p:spPr>
          <a:xfrm>
            <a:off x="4764088" y="4941888"/>
            <a:ext cx="5903912" cy="368300"/>
          </a:xfrm>
          <a:prstGeom prst="rect">
            <a:avLst/>
          </a:prstGeom>
          <a:noFill/>
          <a:ln w="9525">
            <a:noFill/>
          </a:ln>
        </p:spPr>
        <p:txBody>
          <a:bodyPr>
            <a:spAutoFit/>
          </a:bodyPr>
          <a:p>
            <a:pPr>
              <a:buClr>
                <a:schemeClr val="hlink"/>
              </a:buClr>
              <a:buFont typeface="Wingdings" panose="05000000000000000000" pitchFamily="2" charset="2"/>
            </a:pPr>
            <a:r>
              <a:rPr lang="zh-CN" altLang="en-US" sz="1800" b="1" dirty="0">
                <a:latin typeface="Arial" panose="020B0604020202020204" pitchFamily="34" charset="0"/>
              </a:rPr>
              <a:t>主张法、术、势相结合；变法革新</a:t>
            </a:r>
            <a:endParaRPr lang="zh-CN" altLang="en-US" sz="1800" dirty="0">
              <a:latin typeface="Arial" panose="020B0604020202020204" pitchFamily="34" charset="0"/>
            </a:endParaRPr>
          </a:p>
        </p:txBody>
      </p:sp>
      <p:sp>
        <p:nvSpPr>
          <p:cNvPr id="202816" name="文本框 202815"/>
          <p:cNvSpPr txBox="1"/>
          <p:nvPr/>
        </p:nvSpPr>
        <p:spPr>
          <a:xfrm>
            <a:off x="4656138" y="5589588"/>
            <a:ext cx="5400675" cy="368300"/>
          </a:xfrm>
          <a:prstGeom prst="rect">
            <a:avLst/>
          </a:prstGeom>
          <a:noFill/>
          <a:ln w="9525">
            <a:noFill/>
          </a:ln>
        </p:spPr>
        <p:txBody>
          <a:bodyPr>
            <a:spAutoFit/>
          </a:bodyPr>
          <a:p>
            <a:pPr>
              <a:spcBef>
                <a:spcPct val="20000"/>
              </a:spcBef>
              <a:buClr>
                <a:schemeClr val="hlink"/>
              </a:buClr>
              <a:buFont typeface="Wingdings" panose="05000000000000000000" pitchFamily="2" charset="2"/>
            </a:pPr>
            <a:r>
              <a:rPr lang="en-US" altLang="zh-CN" sz="1800" b="1" dirty="0">
                <a:latin typeface="Arial" panose="020B0604020202020204" pitchFamily="34" charset="0"/>
              </a:rPr>
              <a:t>“</a:t>
            </a:r>
            <a:r>
              <a:rPr lang="zh-CN" altLang="en-US" sz="1800" b="1" dirty="0">
                <a:latin typeface="Arial" panose="020B0604020202020204" pitchFamily="34" charset="0"/>
              </a:rPr>
              <a:t>文德”与“武备”兼重；主张“教戒为先”</a:t>
            </a:r>
            <a:endParaRPr lang="zh-CN" altLang="en-US" sz="1800" dirty="0">
              <a:latin typeface="Arial" panose="020B0604020202020204" pitchFamily="34" charset="0"/>
            </a:endParaRPr>
          </a:p>
        </p:txBody>
      </p:sp>
      <p:sp>
        <p:nvSpPr>
          <p:cNvPr id="202817" name="文本框 202816"/>
          <p:cNvSpPr txBox="1"/>
          <p:nvPr/>
        </p:nvSpPr>
        <p:spPr>
          <a:xfrm>
            <a:off x="4583113" y="6308725"/>
            <a:ext cx="6408737" cy="368300"/>
          </a:xfrm>
          <a:prstGeom prst="rect">
            <a:avLst/>
          </a:prstGeom>
          <a:noFill/>
          <a:ln w="9525">
            <a:noFill/>
          </a:ln>
        </p:spPr>
        <p:txBody>
          <a:bodyPr>
            <a:spAutoFit/>
          </a:bodyPr>
          <a:p>
            <a:pPr>
              <a:buClr>
                <a:schemeClr val="hlink"/>
              </a:buClr>
              <a:buFont typeface="Wingdings" panose="05000000000000000000" pitchFamily="2" charset="2"/>
            </a:pPr>
            <a:r>
              <a:rPr lang="zh-CN" altLang="en-US" sz="1800" b="1" dirty="0">
                <a:latin typeface="Arial" panose="020B0604020202020204" pitchFamily="34" charset="0"/>
              </a:rPr>
              <a:t>强调战争规律；“造势”；重视人的作用</a:t>
            </a:r>
            <a:endParaRPr lang="zh-CN" altLang="en-US" sz="1800" dirty="0">
              <a:latin typeface="Arial" panose="020B060402020202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202755"/>
                                        </p:tgtEl>
                                        <p:attrNameLst>
                                          <p:attrName>style.visibility</p:attrName>
                                        </p:attrNameLst>
                                      </p:cBhvr>
                                      <p:to>
                                        <p:strVal val="visible"/>
                                      </p:to>
                                    </p:set>
                                    <p:animEffect transition="in" filter="dissolve">
                                      <p:cBhvr>
                                        <p:cTn id="7" dur="1000"/>
                                        <p:tgtEl>
                                          <p:spTgt spid="2027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2808"/>
                                        </p:tgtEl>
                                        <p:attrNameLst>
                                          <p:attrName>style.visibility</p:attrName>
                                        </p:attrNameLst>
                                      </p:cBhvr>
                                      <p:to>
                                        <p:strVal val="visible"/>
                                      </p:to>
                                    </p:set>
                                    <p:anim calcmode="lin" valueType="num">
                                      <p:cBhvr additive="base">
                                        <p:cTn id="12" dur="1000" fill="hold"/>
                                        <p:tgtEl>
                                          <p:spTgt spid="202808"/>
                                        </p:tgtEl>
                                        <p:attrNameLst>
                                          <p:attrName>ppt_x</p:attrName>
                                        </p:attrNameLst>
                                      </p:cBhvr>
                                      <p:tavLst>
                                        <p:tav tm="0">
                                          <p:val>
                                            <p:strVal val="#ppt_x"/>
                                          </p:val>
                                        </p:tav>
                                        <p:tav tm="100000">
                                          <p:val>
                                            <p:strVal val="#ppt_x"/>
                                          </p:val>
                                        </p:tav>
                                      </p:tavLst>
                                    </p:anim>
                                    <p:anim calcmode="lin" valueType="num">
                                      <p:cBhvr additive="base">
                                        <p:cTn id="13" dur="1000" fill="hold"/>
                                        <p:tgtEl>
                                          <p:spTgt spid="20280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2810"/>
                                        </p:tgtEl>
                                        <p:attrNameLst>
                                          <p:attrName>style.visibility</p:attrName>
                                        </p:attrNameLst>
                                      </p:cBhvr>
                                      <p:to>
                                        <p:strVal val="visible"/>
                                      </p:to>
                                    </p:set>
                                    <p:animEffect transition="in" filter="blinds(horizontal)">
                                      <p:cBhvr>
                                        <p:cTn id="18" dur="1000"/>
                                        <p:tgtEl>
                                          <p:spTgt spid="2028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02811"/>
                                        </p:tgtEl>
                                        <p:attrNameLst>
                                          <p:attrName>style.visibility</p:attrName>
                                        </p:attrNameLst>
                                      </p:cBhvr>
                                      <p:to>
                                        <p:strVal val="visible"/>
                                      </p:to>
                                    </p:set>
                                    <p:animEffect transition="in" filter="blinds(horizontal)">
                                      <p:cBhvr>
                                        <p:cTn id="23" dur="1000"/>
                                        <p:tgtEl>
                                          <p:spTgt spid="202811"/>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202812"/>
                                        </p:tgtEl>
                                        <p:attrNameLst>
                                          <p:attrName>style.visibility</p:attrName>
                                        </p:attrNameLst>
                                      </p:cBhvr>
                                      <p:to>
                                        <p:strVal val="visible"/>
                                      </p:to>
                                    </p:set>
                                    <p:animEffect transition="in" filter="box(in)">
                                      <p:cBhvr>
                                        <p:cTn id="28" dur="1000"/>
                                        <p:tgtEl>
                                          <p:spTgt spid="2028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2813"/>
                                        </p:tgtEl>
                                        <p:attrNameLst>
                                          <p:attrName>style.visibility</p:attrName>
                                        </p:attrNameLst>
                                      </p:cBhvr>
                                      <p:to>
                                        <p:strVal val="visible"/>
                                      </p:to>
                                    </p:set>
                                    <p:animEffect transition="in" filter="blinds(horizontal)">
                                      <p:cBhvr>
                                        <p:cTn id="33" dur="1000"/>
                                        <p:tgtEl>
                                          <p:spTgt spid="20281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02814"/>
                                        </p:tgtEl>
                                        <p:attrNameLst>
                                          <p:attrName>style.visibility</p:attrName>
                                        </p:attrNameLst>
                                      </p:cBhvr>
                                      <p:to>
                                        <p:strVal val="visible"/>
                                      </p:to>
                                    </p:set>
                                    <p:animEffect transition="in" filter="blinds(horizontal)">
                                      <p:cBhvr>
                                        <p:cTn id="38" dur="1000"/>
                                        <p:tgtEl>
                                          <p:spTgt spid="202814"/>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202815"/>
                                        </p:tgtEl>
                                        <p:attrNameLst>
                                          <p:attrName>style.visibility</p:attrName>
                                        </p:attrNameLst>
                                      </p:cBhvr>
                                      <p:to>
                                        <p:strVal val="visible"/>
                                      </p:to>
                                    </p:set>
                                    <p:animEffect transition="in" filter="checkerboard(across)">
                                      <p:cBhvr>
                                        <p:cTn id="43" dur="1000"/>
                                        <p:tgtEl>
                                          <p:spTgt spid="202815"/>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202816"/>
                                        </p:tgtEl>
                                        <p:attrNameLst>
                                          <p:attrName>style.visibility</p:attrName>
                                        </p:attrNameLst>
                                      </p:cBhvr>
                                      <p:to>
                                        <p:strVal val="visible"/>
                                      </p:to>
                                    </p:set>
                                    <p:animEffect transition="in" filter="checkerboard(across)">
                                      <p:cBhvr>
                                        <p:cTn id="48" dur="1000"/>
                                        <p:tgtEl>
                                          <p:spTgt spid="202816"/>
                                        </p:tgtEl>
                                      </p:cBhvr>
                                    </p:animEffect>
                                  </p:childTnLst>
                                </p:cTn>
                              </p:par>
                            </p:childTnLst>
                          </p:cTn>
                        </p:par>
                      </p:childTnLst>
                    </p:cTn>
                  </p:par>
                  <p:par>
                    <p:cTn id="49" fill="hold">
                      <p:stCondLst>
                        <p:cond delay="indefinite"/>
                      </p:stCondLst>
                      <p:childTnLst>
                        <p:par>
                          <p:cTn id="50" fill="hold">
                            <p:stCondLst>
                              <p:cond delay="0"/>
                            </p:stCondLst>
                            <p:childTnLst>
                              <p:par>
                                <p:cTn id="51" presetID="8" presetClass="entr" presetSubtype="16" fill="hold" grpId="0" nodeType="clickEffect">
                                  <p:stCondLst>
                                    <p:cond delay="0"/>
                                  </p:stCondLst>
                                  <p:childTnLst>
                                    <p:set>
                                      <p:cBhvr>
                                        <p:cTn id="52" dur="1" fill="hold">
                                          <p:stCondLst>
                                            <p:cond delay="0"/>
                                          </p:stCondLst>
                                        </p:cTn>
                                        <p:tgtEl>
                                          <p:spTgt spid="202817"/>
                                        </p:tgtEl>
                                        <p:attrNameLst>
                                          <p:attrName>style.visibility</p:attrName>
                                        </p:attrNameLst>
                                      </p:cBhvr>
                                      <p:to>
                                        <p:strVal val="visible"/>
                                      </p:to>
                                    </p:set>
                                    <p:animEffect transition="in" filter="diamond(in)">
                                      <p:cBhvr>
                                        <p:cTn id="53" dur="2000"/>
                                        <p:tgtEl>
                                          <p:spTgt spid="202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808" grpId="0"/>
      <p:bldP spid="202810" grpId="0"/>
      <p:bldP spid="202811" grpId="0"/>
      <p:bldP spid="202812" grpId="0"/>
      <p:bldP spid="202813" grpId="0"/>
      <p:bldP spid="202814" grpId="0"/>
      <p:bldP spid="202815" grpId="0"/>
      <p:bldP spid="202816" grpId="0"/>
      <p:bldP spid="2028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3" name="Picture 3" descr="C:\Users\Administrator\Desktop\06b3b0c7ec63cf1b9a351d999472f0ed.png"/>
          <p:cNvPicPr>
            <a:picLocks noChangeAspect="1" noChangeArrowheads="1"/>
          </p:cNvPicPr>
          <p:nvPr>
            <p:ph idx="1"/>
          </p:nvPr>
        </p:nvPicPr>
        <p:blipFill>
          <a:blip r:embed="rId1" cstate="print">
            <a:extLst>
              <a:ext uri="{BEBA8EAE-BF5A-486C-A8C5-ECC9F3942E4B}">
                <a14:imgProps xmlns:a14="http://schemas.microsoft.com/office/drawing/2010/main">
                  <a14:imgLayer r:embed="rId2">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34925" y="92710"/>
            <a:ext cx="2427605" cy="1870075"/>
          </a:xfrm>
          <a:prstGeom prst="rect">
            <a:avLst/>
          </a:prstGeom>
          <a:noFill/>
          <a:effectLst>
            <a:reflection endPos="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4" name="Picture 3" descr="C:\Users\Administrator\Desktop\06b3b0c7ec63cf1b9a351d999472f0ed.png"/>
          <p:cNvPicPr>
            <a:picLocks noChangeAspect="1" noChangeArrowheads="1"/>
          </p:cNvPicPr>
          <p:nvPr/>
        </p:nvPicPr>
        <p:blipFill>
          <a:blip r:embed="rId1" cstate="print">
            <a:extLst>
              <a:ext uri="{BEBA8EAE-BF5A-486C-A8C5-ECC9F3942E4B}">
                <a14:imgProps xmlns:a14="http://schemas.microsoft.com/office/drawing/2010/main">
                  <a14:imgLayer r:embed="rId2">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9486265" y="5431790"/>
            <a:ext cx="2618740" cy="2017395"/>
          </a:xfrm>
          <a:prstGeom prst="rect">
            <a:avLst/>
          </a:prstGeom>
          <a:noFill/>
          <a:effectLst>
            <a:reflection endPos="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77470" y="92710"/>
            <a:ext cx="1590675" cy="1076325"/>
          </a:xfrm>
          <a:prstGeom prst="rect">
            <a:avLst/>
          </a:prstGeom>
          <a:noFill/>
        </p:spPr>
        <p:txBody>
          <a:bodyPr wrap="square" rtlCol="0">
            <a:spAutoFit/>
          </a:bodyPr>
          <a:p>
            <a:r>
              <a:rPr lang="zh-CN" altLang="en-US" sz="3200">
                <a:solidFill>
                  <a:srgbClr val="2315DF"/>
                </a:solidFill>
                <a:latin typeface="华文行楷" panose="02010800040101010101" charset="-122"/>
                <a:ea typeface="华文行楷" panose="02010800040101010101" charset="-122"/>
              </a:rPr>
              <a:t>品史</a:t>
            </a:r>
            <a:endParaRPr lang="zh-CN" altLang="en-US" sz="3200">
              <a:solidFill>
                <a:srgbClr val="2315DF"/>
              </a:solidFill>
              <a:latin typeface="华文行楷" panose="02010800040101010101" charset="-122"/>
              <a:ea typeface="华文行楷" panose="02010800040101010101" charset="-122"/>
            </a:endParaRPr>
          </a:p>
          <a:p>
            <a:r>
              <a:rPr lang="zh-CN" altLang="en-US" sz="3200">
                <a:solidFill>
                  <a:srgbClr val="2315DF"/>
                </a:solidFill>
                <a:latin typeface="华文行楷" panose="02010800040101010101" charset="-122"/>
                <a:ea typeface="华文行楷" panose="02010800040101010101" charset="-122"/>
              </a:rPr>
              <a:t>小站</a:t>
            </a:r>
            <a:endParaRPr lang="zh-CN" altLang="en-US" sz="3200">
              <a:solidFill>
                <a:srgbClr val="2315DF"/>
              </a:solidFill>
              <a:latin typeface="华文行楷" panose="02010800040101010101" charset="-122"/>
              <a:ea typeface="华文行楷" panose="02010800040101010101" charset="-122"/>
            </a:endParaRPr>
          </a:p>
        </p:txBody>
      </p:sp>
      <p:sp>
        <p:nvSpPr>
          <p:cNvPr id="2" name="文本框 1"/>
          <p:cNvSpPr txBox="1"/>
          <p:nvPr/>
        </p:nvSpPr>
        <p:spPr>
          <a:xfrm>
            <a:off x="882015" y="1594485"/>
            <a:ext cx="250825" cy="1254125"/>
          </a:xfrm>
          <a:prstGeom prst="rect">
            <a:avLst/>
          </a:prstGeom>
          <a:noFill/>
        </p:spPr>
        <p:txBody>
          <a:bodyPr wrap="none" rtlCol="0" anchor="t">
            <a:spAutoFit/>
          </a:bodyPr>
          <a:p>
            <a:pPr algn="l"/>
            <a:r>
              <a:rPr lang="zh-CN" altLang="en-US" b="1">
                <a:solidFill>
                  <a:srgbClr val="2315DF"/>
                </a:solidFill>
                <a:latin typeface="+mn-ea"/>
                <a:cs typeface="+mn-ea"/>
                <a:sym typeface="+mn-ea"/>
              </a:rPr>
              <a:t> </a:t>
            </a:r>
            <a:endParaRPr lang="zh-CN" altLang="en-US" b="1">
              <a:solidFill>
                <a:srgbClr val="FF0000"/>
              </a:solidFill>
              <a:latin typeface="楷体" panose="02010609060101010101" charset="-122"/>
              <a:ea typeface="楷体" panose="02010609060101010101" charset="-122"/>
              <a:cs typeface="楷体" panose="02010609060101010101" charset="-122"/>
              <a:sym typeface="+mn-ea"/>
            </a:endParaRPr>
          </a:p>
          <a:p>
            <a:pPr algn="l" fontAlgn="auto">
              <a:lnSpc>
                <a:spcPct val="120000"/>
              </a:lnSpc>
              <a:buNone/>
            </a:pPr>
            <a:endParaRPr lang="zh-CN" altLang="en-US" b="1">
              <a:latin typeface="楷体" panose="02010609060101010101" charset="-122"/>
              <a:ea typeface="楷体" panose="02010609060101010101" charset="-122"/>
              <a:cs typeface="楷体" panose="02010609060101010101" charset="-122"/>
            </a:endParaRPr>
          </a:p>
          <a:p>
            <a:pPr algn="l"/>
            <a:endParaRPr lang="zh-CN" altLang="en-US" b="1">
              <a:solidFill>
                <a:srgbClr val="2315DF"/>
              </a:solidFill>
              <a:latin typeface="+mn-ea"/>
              <a:cs typeface="+mn-ea"/>
              <a:sym typeface="+mn-ea"/>
            </a:endParaRPr>
          </a:p>
          <a:p>
            <a:pPr algn="l"/>
            <a:endParaRPr lang="en-US" b="1">
              <a:latin typeface="楷体" panose="02010609060101010101" charset="-122"/>
              <a:ea typeface="楷体" panose="02010609060101010101" charset="-122"/>
              <a:cs typeface="楷体" panose="02010609060101010101" charset="-122"/>
              <a:sym typeface="+mn-ea"/>
            </a:endParaRPr>
          </a:p>
        </p:txBody>
      </p:sp>
      <p:sp>
        <p:nvSpPr>
          <p:cNvPr id="3" name="文本框 2"/>
          <p:cNvSpPr txBox="1"/>
          <p:nvPr/>
        </p:nvSpPr>
        <p:spPr>
          <a:xfrm>
            <a:off x="77470" y="92710"/>
            <a:ext cx="11532235" cy="6985635"/>
          </a:xfrm>
          <a:prstGeom prst="rect">
            <a:avLst/>
          </a:prstGeom>
          <a:noFill/>
        </p:spPr>
        <p:txBody>
          <a:bodyPr wrap="square" rtlCol="0">
            <a:spAutoFit/>
          </a:bodyPr>
          <a:p>
            <a:pPr algn="ctr"/>
            <a:r>
              <a:rPr lang="zh-CN" altLang="en-US" sz="4000" b="1">
                <a:solidFill>
                  <a:srgbClr val="FF0000"/>
                </a:solidFill>
                <a:latin typeface="+mn-ea"/>
                <a:cs typeface="+mn-ea"/>
              </a:rPr>
              <a:t>百家争鸣</a:t>
            </a:r>
            <a:endParaRPr lang="zh-CN" altLang="en-US" sz="4000" b="1">
              <a:solidFill>
                <a:srgbClr val="FF0000"/>
              </a:solidFill>
              <a:latin typeface="+mn-ea"/>
              <a:cs typeface="+mn-ea"/>
            </a:endParaRPr>
          </a:p>
          <a:p>
            <a:pPr algn="ctr"/>
            <a:endParaRPr lang="zh-CN" altLang="en-US" sz="2800" b="1">
              <a:latin typeface="宋体" panose="02010600030101010101" pitchFamily="2" charset="-122"/>
              <a:ea typeface="宋体" panose="02010600030101010101" pitchFamily="2" charset="-122"/>
              <a:cs typeface="宋体" panose="02010600030101010101" pitchFamily="2" charset="-122"/>
            </a:endParaRPr>
          </a:p>
          <a:p>
            <a:r>
              <a:rPr lang="en-US" altLang="zh-CN" sz="2800" b="1">
                <a:latin typeface="宋体" panose="02010600030101010101" pitchFamily="2" charset="-122"/>
                <a:ea typeface="宋体" panose="02010600030101010101" pitchFamily="2" charset="-122"/>
                <a:cs typeface="宋体" panose="02010600030101010101" pitchFamily="2" charset="-122"/>
              </a:rPr>
              <a:t>1</a:t>
            </a:r>
            <a:r>
              <a:rPr lang="zh-CN" altLang="en-US" sz="2800" b="1">
                <a:latin typeface="宋体" panose="02010600030101010101" pitchFamily="2" charset="-122"/>
                <a:ea typeface="宋体" panose="02010600030101010101" pitchFamily="2" charset="-122"/>
                <a:cs typeface="宋体" panose="02010600030101010101" pitchFamily="2" charset="-122"/>
              </a:rPr>
              <a:t>、背景：</a:t>
            </a:r>
            <a:r>
              <a:rPr lang="zh-CN" altLang="en-US" sz="2800" b="1" dirty="0" smtClean="0">
                <a:latin typeface="宋体" panose="02010600030101010101" pitchFamily="2" charset="-122"/>
                <a:ea typeface="宋体" panose="02010600030101010101" pitchFamily="2" charset="-122"/>
                <a:cs typeface="宋体" panose="02010600030101010101" pitchFamily="2" charset="-122"/>
                <a:sym typeface="+mn-ea"/>
              </a:rPr>
              <a:t>经</a:t>
            </a:r>
            <a:r>
              <a:rPr lang="zh-CN" altLang="en-US" sz="2800" b="1" dirty="0">
                <a:latin typeface="宋体" panose="02010600030101010101" pitchFamily="2" charset="-122"/>
                <a:ea typeface="宋体" panose="02010600030101010101" pitchFamily="2" charset="-122"/>
                <a:cs typeface="宋体" panose="02010600030101010101" pitchFamily="2" charset="-122"/>
                <a:sym typeface="+mn-ea"/>
              </a:rPr>
              <a:t>济，政治，思想文化。</a:t>
            </a:r>
            <a:r>
              <a:rPr lang="en-US" altLang="zh-CN" sz="28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b="1">
                <a:latin typeface="宋体" panose="02010600030101010101" pitchFamily="2" charset="-122"/>
                <a:ea typeface="宋体" panose="02010600030101010101" pitchFamily="2" charset="-122"/>
                <a:cs typeface="宋体" panose="02010600030101010101" pitchFamily="2" charset="-122"/>
              </a:rPr>
              <a:t>流派：</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r>
              <a:rPr lang="en-US" altLang="zh-CN" sz="2800" b="1">
                <a:latin typeface="宋体" panose="02010600030101010101" pitchFamily="2" charset="-122"/>
                <a:ea typeface="宋体" panose="02010600030101010101" pitchFamily="2" charset="-122"/>
                <a:cs typeface="宋体" panose="02010600030101010101" pitchFamily="2" charset="-122"/>
              </a:rPr>
              <a:t>3</a:t>
            </a:r>
            <a:r>
              <a:rPr lang="zh-CN" altLang="en-US" sz="2800" b="1">
                <a:latin typeface="宋体" panose="02010600030101010101" pitchFamily="2" charset="-122"/>
                <a:ea typeface="宋体" panose="02010600030101010101" pitchFamily="2" charset="-122"/>
                <a:cs typeface="宋体" panose="02010600030101010101" pitchFamily="2" charset="-122"/>
              </a:rPr>
              <a:t>、特点：</a:t>
            </a:r>
            <a:r>
              <a:rPr lang="zh-CN" altLang="en-US" sz="2800" b="1" dirty="0" smtClean="0">
                <a:latin typeface="宋体" panose="02010600030101010101" pitchFamily="2" charset="-122"/>
                <a:ea typeface="宋体" panose="02010600030101010101" pitchFamily="2" charset="-122"/>
                <a:cs typeface="宋体" panose="02010600030101010101" pitchFamily="2" charset="-122"/>
                <a:sym typeface="+mn-ea"/>
              </a:rPr>
              <a:t>学术</a:t>
            </a:r>
            <a:r>
              <a:rPr lang="zh-CN" altLang="en-US" sz="2800" b="1" dirty="0" smtClean="0">
                <a:solidFill>
                  <a:srgbClr val="2315DF"/>
                </a:solidFill>
                <a:latin typeface="宋体" panose="02010600030101010101" pitchFamily="2" charset="-122"/>
                <a:ea typeface="宋体" panose="02010600030101010101" pitchFamily="2" charset="-122"/>
                <a:cs typeface="宋体" panose="02010600030101010101" pitchFamily="2" charset="-122"/>
                <a:sym typeface="+mn-ea"/>
              </a:rPr>
              <a:t>自</a:t>
            </a:r>
            <a:r>
              <a:rPr lang="zh-CN" altLang="en-US" sz="2800" b="1" dirty="0">
                <a:solidFill>
                  <a:srgbClr val="2315DF"/>
                </a:solidFill>
                <a:latin typeface="宋体" panose="02010600030101010101" pitchFamily="2" charset="-122"/>
                <a:ea typeface="宋体" panose="02010600030101010101" pitchFamily="2" charset="-122"/>
                <a:cs typeface="宋体" panose="02010600030101010101" pitchFamily="2" charset="-122"/>
                <a:sym typeface="+mn-ea"/>
              </a:rPr>
              <a:t>由</a:t>
            </a:r>
            <a:r>
              <a:rPr lang="zh-CN" altLang="en-US" sz="2800" b="1" dirty="0">
                <a:latin typeface="宋体" panose="02010600030101010101" pitchFamily="2" charset="-122"/>
                <a:ea typeface="宋体" panose="02010600030101010101" pitchFamily="2" charset="-122"/>
                <a:cs typeface="宋体" panose="02010600030101010101" pitchFamily="2" charset="-122"/>
                <a:sym typeface="+mn-ea"/>
              </a:rPr>
              <a:t>（互相诘难、批驳；彼此</a:t>
            </a:r>
            <a:r>
              <a:rPr lang="zh-CN" altLang="en-US" sz="2800" b="1" dirty="0">
                <a:solidFill>
                  <a:srgbClr val="2315DF"/>
                </a:solidFill>
                <a:latin typeface="宋体" panose="02010600030101010101" pitchFamily="2" charset="-122"/>
                <a:ea typeface="宋体" panose="02010600030101010101" pitchFamily="2" charset="-122"/>
                <a:cs typeface="宋体" panose="02010600030101010101" pitchFamily="2" charset="-122"/>
                <a:sym typeface="+mn-ea"/>
              </a:rPr>
              <a:t>吸收、融合</a:t>
            </a:r>
            <a:r>
              <a:rPr lang="zh-CN" altLang="en-US" sz="2800" b="1"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r>
              <a:rPr lang="en-US" altLang="zh-CN" sz="2800" b="1">
                <a:latin typeface="宋体" panose="02010600030101010101" pitchFamily="2" charset="-122"/>
                <a:ea typeface="宋体" panose="02010600030101010101" pitchFamily="2" charset="-122"/>
                <a:cs typeface="宋体" panose="02010600030101010101" pitchFamily="2" charset="-122"/>
              </a:rPr>
              <a:t>4</a:t>
            </a:r>
            <a:r>
              <a:rPr lang="zh-CN" altLang="en-US" sz="2800" b="1">
                <a:latin typeface="宋体" panose="02010600030101010101" pitchFamily="2" charset="-122"/>
                <a:ea typeface="宋体" panose="02010600030101010101" pitchFamily="2" charset="-122"/>
                <a:cs typeface="宋体" panose="02010600030101010101" pitchFamily="2" charset="-122"/>
              </a:rPr>
              <a:t>、影响：</a:t>
            </a:r>
            <a:r>
              <a:rPr lang="zh-CN" altLang="en-US" sz="2800" b="1" dirty="0" smtClean="0">
                <a:latin typeface="宋体" panose="02010600030101010101" pitchFamily="2" charset="-122"/>
                <a:ea typeface="宋体" panose="02010600030101010101" pitchFamily="2" charset="-122"/>
                <a:cs typeface="宋体" panose="02010600030101010101" pitchFamily="2" charset="-122"/>
                <a:sym typeface="+mn-ea"/>
              </a:rPr>
              <a:t>①思</a:t>
            </a:r>
            <a:r>
              <a:rPr lang="zh-CN" altLang="en-US" sz="2800" b="1" dirty="0">
                <a:latin typeface="宋体" panose="02010600030101010101" pitchFamily="2" charset="-122"/>
                <a:ea typeface="宋体" panose="02010600030101010101" pitchFamily="2" charset="-122"/>
                <a:cs typeface="宋体" panose="02010600030101010101" pitchFamily="2" charset="-122"/>
                <a:sym typeface="+mn-ea"/>
              </a:rPr>
              <a:t>想文化上：是中国历史上</a:t>
            </a:r>
            <a:r>
              <a:rPr lang="zh-CN" altLang="en-US" sz="2800" b="1" dirty="0">
                <a:solidFill>
                  <a:srgbClr val="2315DF"/>
                </a:solidFill>
                <a:latin typeface="宋体" panose="02010600030101010101" pitchFamily="2" charset="-122"/>
                <a:ea typeface="宋体" panose="02010600030101010101" pitchFamily="2" charset="-122"/>
                <a:cs typeface="宋体" panose="02010600030101010101" pitchFamily="2" charset="-122"/>
                <a:sym typeface="+mn-ea"/>
              </a:rPr>
              <a:t>第一次思想解放运动</a:t>
            </a:r>
            <a:r>
              <a:rPr lang="zh-CN" altLang="en-US" sz="2800" b="1" dirty="0">
                <a:latin typeface="宋体" panose="02010600030101010101" pitchFamily="2" charset="-122"/>
                <a:ea typeface="宋体" panose="02010600030101010101" pitchFamily="2" charset="-122"/>
                <a:cs typeface="宋体" panose="02010600030101010101" pitchFamily="2" charset="-122"/>
                <a:sym typeface="+mn-ea"/>
              </a:rPr>
              <a:t>，重要阶段，奠定基础</a:t>
            </a:r>
            <a:endParaRPr lang="zh-CN" altLang="en-US" sz="2800" b="1" dirty="0">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8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800" b="1" dirty="0" smtClean="0">
                <a:latin typeface="宋体" panose="02010600030101010101" pitchFamily="2" charset="-122"/>
                <a:ea typeface="宋体" panose="02010600030101010101" pitchFamily="2" charset="-122"/>
                <a:cs typeface="宋体" panose="02010600030101010101" pitchFamily="2" charset="-122"/>
                <a:sym typeface="+mn-ea"/>
              </a:rPr>
              <a:t> ②构成了中华民族传统文化的基本精神，为统治者提供治国安邦策略（外儒内法）。</a:t>
            </a:r>
            <a:endParaRPr lang="zh-CN" altLang="en-US" sz="2800" b="1" dirty="0" smtClean="0">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00000"/>
              </a:lnSpc>
            </a:pPr>
            <a:r>
              <a:rPr lang="zh-CN" altLang="en-US" sz="2800" b="1" dirty="0" smtClean="0">
                <a:solidFill>
                  <a:srgbClr val="2315DF"/>
                </a:solidFill>
                <a:latin typeface="宋体" panose="02010600030101010101" pitchFamily="2" charset="-122"/>
                <a:ea typeface="宋体" panose="02010600030101010101" pitchFamily="2" charset="-122"/>
                <a:cs typeface="宋体" panose="02010600030101010101" pitchFamily="2" charset="-122"/>
                <a:sym typeface="+mn-ea"/>
              </a:rPr>
              <a:t>儒家思想</a:t>
            </a:r>
            <a:r>
              <a:rPr lang="zh-CN" altLang="en-US" sz="2800" b="1" dirty="0" smtClean="0">
                <a:latin typeface="宋体" panose="02010600030101010101" pitchFamily="2" charset="-122"/>
                <a:ea typeface="宋体" panose="02010600030101010101" pitchFamily="2" charset="-122"/>
                <a:cs typeface="宋体" panose="02010600030101010101" pitchFamily="2" charset="-122"/>
                <a:sym typeface="+mn-ea"/>
              </a:rPr>
              <a:t>孕育了中国传统文化中的政治思想和道德准则；</a:t>
            </a:r>
            <a:r>
              <a:rPr lang="zh-CN" altLang="en-US" sz="2800" b="1" dirty="0" smtClean="0">
                <a:solidFill>
                  <a:srgbClr val="2315DF"/>
                </a:solidFill>
                <a:latin typeface="宋体" panose="02010600030101010101" pitchFamily="2" charset="-122"/>
                <a:ea typeface="宋体" panose="02010600030101010101" pitchFamily="2" charset="-122"/>
                <a:cs typeface="宋体" panose="02010600030101010101" pitchFamily="2" charset="-122"/>
                <a:sym typeface="+mn-ea"/>
              </a:rPr>
              <a:t>道家学说</a:t>
            </a:r>
            <a:r>
              <a:rPr lang="zh-CN" altLang="en-US" sz="2800" b="1" dirty="0" smtClean="0">
                <a:latin typeface="宋体" panose="02010600030101010101" pitchFamily="2" charset="-122"/>
                <a:ea typeface="宋体" panose="02010600030101010101" pitchFamily="2" charset="-122"/>
                <a:cs typeface="宋体" panose="02010600030101010101" pitchFamily="2" charset="-122"/>
                <a:sym typeface="+mn-ea"/>
              </a:rPr>
              <a:t>构成了2000多年传统思想的哲学基础；</a:t>
            </a:r>
            <a:r>
              <a:rPr lang="zh-CN" altLang="en-US" sz="2800" b="1" dirty="0" smtClean="0">
                <a:solidFill>
                  <a:srgbClr val="2315DF"/>
                </a:solidFill>
                <a:latin typeface="宋体" panose="02010600030101010101" pitchFamily="2" charset="-122"/>
                <a:ea typeface="宋体" panose="02010600030101010101" pitchFamily="2" charset="-122"/>
                <a:cs typeface="宋体" panose="02010600030101010101" pitchFamily="2" charset="-122"/>
                <a:sym typeface="+mn-ea"/>
              </a:rPr>
              <a:t>法家思想</a:t>
            </a:r>
            <a:r>
              <a:rPr lang="zh-CN" altLang="en-US" sz="2800" b="1" dirty="0" smtClean="0">
                <a:latin typeface="宋体" panose="02010600030101010101" pitchFamily="2" charset="-122"/>
                <a:ea typeface="宋体" panose="02010600030101010101" pitchFamily="2" charset="-122"/>
                <a:cs typeface="宋体" panose="02010600030101010101" pitchFamily="2" charset="-122"/>
                <a:sym typeface="+mn-ea"/>
              </a:rPr>
              <a:t>成为历代进步思想家、政治家改革图治的理论武器</a:t>
            </a:r>
            <a:endParaRPr lang="zh-CN" altLang="en-US" sz="2800" b="1" dirty="0" smtClean="0">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00000"/>
              </a:lnSpc>
            </a:pPr>
            <a:r>
              <a:rPr lang="en-US" altLang="zh-CN" sz="2800" b="1" dirty="0" smtClean="0">
                <a:latin typeface="宋体" panose="02010600030101010101" pitchFamily="2" charset="-122"/>
                <a:ea typeface="宋体" panose="02010600030101010101" pitchFamily="2" charset="-122"/>
                <a:cs typeface="宋体" panose="02010600030101010101" pitchFamily="2" charset="-122"/>
                <a:sym typeface="+mn-ea"/>
              </a:rPr>
              <a:t>5</a:t>
            </a:r>
            <a:r>
              <a:rPr lang="zh-CN" altLang="en-US" sz="2800" b="1" dirty="0" smtClean="0">
                <a:latin typeface="宋体" panose="02010600030101010101" pitchFamily="2" charset="-122"/>
                <a:ea typeface="宋体" panose="02010600030101010101" pitchFamily="2" charset="-122"/>
                <a:cs typeface="宋体" panose="02010600030101010101" pitchFamily="2" charset="-122"/>
                <a:sym typeface="+mn-ea"/>
              </a:rPr>
              <a:t>、诸子百家想通之处：爱民思想；限制君权思想、统一愿望。</a:t>
            </a:r>
            <a:endParaRPr lang="zh-CN" altLang="en-US" sz="2800" b="1" dirty="0" smtClean="0">
              <a:latin typeface="宋体" panose="02010600030101010101" pitchFamily="2" charset="-122"/>
              <a:ea typeface="宋体" panose="02010600030101010101" pitchFamily="2" charset="-122"/>
              <a:cs typeface="宋体" panose="02010600030101010101" pitchFamily="2" charset="-122"/>
            </a:endParaRPr>
          </a:p>
          <a:p>
            <a:pPr algn="l"/>
            <a:endParaRPr lang="zh-CN" altLang="en-US" sz="2800" b="1" dirty="0" smtClean="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Arial" panose="020B0604020202020204" pitchFamily="34" charset="0"/>
              <a:ea typeface="宋体" panose="02010600030101010101" pitchFamily="2" charset="-122"/>
            </a:endParaRPr>
          </a:p>
          <a:p>
            <a:endParaRPr lang="zh-CN" altLang="en-US" dirty="0">
              <a:latin typeface="Arial" panose="020B0604020202020204" pitchFamily="34" charset="0"/>
              <a:ea typeface="宋体" panose="02010600030101010101" pitchFamily="2" charset="-122"/>
            </a:endParaRPr>
          </a:p>
          <a:p>
            <a:endParaRPr lang="zh-CN" altLang="en-US"/>
          </a:p>
          <a:p>
            <a:endParaRPr lang="zh-CN" altLang="en-US"/>
          </a:p>
        </p:txBody>
      </p:sp>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60070" y="3256915"/>
            <a:ext cx="1586230" cy="645160"/>
          </a:xfrm>
          <a:prstGeom prst="rect">
            <a:avLst/>
          </a:prstGeom>
          <a:noFill/>
        </p:spPr>
        <p:txBody>
          <a:bodyPr wrap="square" rtlCol="0">
            <a:spAutoFit/>
          </a:bodyPr>
          <a:p>
            <a:r>
              <a:rPr lang="zh-CN" altLang="en-US" sz="3600">
                <a:latin typeface="微软雅黑" panose="020B0503020204020204" pitchFamily="34" charset="-122"/>
                <a:ea typeface="微软雅黑" panose="020B0503020204020204" pitchFamily="34" charset="-122"/>
                <a:cs typeface="微软雅黑" panose="020B0503020204020204" pitchFamily="34" charset="-122"/>
              </a:rPr>
              <a:t>孟子</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 name="组合 10"/>
          <p:cNvGrpSpPr/>
          <p:nvPr/>
        </p:nvGrpSpPr>
        <p:grpSpPr>
          <a:xfrm>
            <a:off x="1807845" y="1381125"/>
            <a:ext cx="708660" cy="4535805"/>
            <a:chOff x="2946" y="2251"/>
            <a:chExt cx="1116" cy="5862"/>
          </a:xfrm>
        </p:grpSpPr>
        <p:cxnSp>
          <p:nvCxnSpPr>
            <p:cNvPr id="4" name="直接连接符 3"/>
            <p:cNvCxnSpPr/>
            <p:nvPr/>
          </p:nvCxnSpPr>
          <p:spPr>
            <a:xfrm>
              <a:off x="2946" y="5182"/>
              <a:ext cx="5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496" y="2251"/>
              <a:ext cx="0" cy="5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496" y="2251"/>
              <a:ext cx="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479" y="5182"/>
              <a:ext cx="4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79" y="6421"/>
              <a:ext cx="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513" y="8113"/>
              <a:ext cx="4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2505710" y="975360"/>
            <a:ext cx="1607185" cy="1198880"/>
          </a:xfrm>
          <a:prstGeom prst="rect">
            <a:avLst/>
          </a:prstGeom>
          <a:noFill/>
        </p:spPr>
        <p:txBody>
          <a:bodyPr wrap="square" rtlCol="0">
            <a:spAutoFit/>
          </a:bodyPr>
          <a:p>
            <a:r>
              <a:rPr lang="en-US" altLang="zh-CN" sz="36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600">
                <a:latin typeface="微软雅黑" panose="020B0503020204020204" pitchFamily="34" charset="-122"/>
                <a:ea typeface="微软雅黑" panose="020B0503020204020204" pitchFamily="34" charset="-122"/>
                <a:cs typeface="微软雅黑" panose="020B0503020204020204" pitchFamily="34" charset="-122"/>
              </a:rPr>
              <a:t>政治思想</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1" name="组合 20"/>
          <p:cNvGrpSpPr/>
          <p:nvPr/>
        </p:nvGrpSpPr>
        <p:grpSpPr>
          <a:xfrm>
            <a:off x="4017645" y="699770"/>
            <a:ext cx="707390" cy="2195195"/>
            <a:chOff x="6327" y="1102"/>
            <a:chExt cx="1114" cy="2632"/>
          </a:xfrm>
        </p:grpSpPr>
        <p:cxnSp>
          <p:nvCxnSpPr>
            <p:cNvPr id="13" name="直接连接符 12"/>
            <p:cNvCxnSpPr/>
            <p:nvPr/>
          </p:nvCxnSpPr>
          <p:spPr>
            <a:xfrm>
              <a:off x="6327" y="2185"/>
              <a:ext cx="11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876" y="1102"/>
              <a:ext cx="0" cy="2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876" y="1102"/>
              <a:ext cx="5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876" y="3734"/>
              <a:ext cx="54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TextBox 4"/>
          <p:cNvSpPr txBox="1"/>
          <p:nvPr/>
        </p:nvSpPr>
        <p:spPr>
          <a:xfrm>
            <a:off x="4853305" y="8890"/>
            <a:ext cx="6319520" cy="1173480"/>
          </a:xfrm>
          <a:prstGeom prst="rect">
            <a:avLst/>
          </a:prstGeom>
          <a:noFill/>
        </p:spPr>
        <p:txBody>
          <a:bodyPr wrap="square" rtlCol="0">
            <a:spAutoFit/>
          </a:bodyPr>
          <a:p>
            <a:pPr>
              <a:lnSpc>
                <a:spcPct val="110000"/>
              </a:lnSpc>
            </a:pPr>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要求统治者以仁爱之心对待人民，</a:t>
            </a:r>
            <a:r>
              <a:rPr lang="zh-CN" altLang="en-US" sz="3200" b="1" dirty="0" smtClean="0">
                <a:solidFill>
                  <a:srgbClr val="FF0000"/>
                </a:solidFill>
                <a:latin typeface="华康少女文字W3" panose="040F0309000000000000" charset="-122"/>
                <a:ea typeface="华康少女文字W3" panose="040F0309000000000000" charset="-122"/>
                <a:cs typeface="微软雅黑" panose="020B0503020204020204" pitchFamily="34" charset="-122"/>
              </a:rPr>
              <a:t>以德服人</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，争取民心。</a:t>
            </a:r>
            <a:endPar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5"/>
          <p:cNvSpPr txBox="1"/>
          <p:nvPr/>
        </p:nvSpPr>
        <p:spPr>
          <a:xfrm>
            <a:off x="4853305" y="1305560"/>
            <a:ext cx="6786880" cy="1173480"/>
          </a:xfrm>
          <a:prstGeom prst="rect">
            <a:avLst/>
          </a:prstGeom>
          <a:noFill/>
        </p:spPr>
        <p:txBody>
          <a:bodyPr wrap="square" rtlCol="0">
            <a:spAutoFit/>
          </a:bodyPr>
          <a:p>
            <a:pPr>
              <a:lnSpc>
                <a:spcPct val="110000"/>
              </a:lnSpc>
            </a:pPr>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认为土地、人民、政事是国家的三件宝物，实行仁政必须重民。</a:t>
            </a:r>
            <a:endPar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6"/>
          <p:cNvSpPr txBox="1"/>
          <p:nvPr/>
        </p:nvSpPr>
        <p:spPr>
          <a:xfrm>
            <a:off x="4852520" y="2602678"/>
            <a:ext cx="6320117" cy="583565"/>
          </a:xfrm>
          <a:prstGeom prst="rect">
            <a:avLst/>
          </a:prstGeom>
          <a:noFill/>
        </p:spPr>
        <p:txBody>
          <a:bodyPr wrap="square" rtlCol="0">
            <a:spAutoFit/>
          </a:bodyPr>
          <a:p>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民为贵，社稷次之，君为轻。</a:t>
            </a:r>
            <a:endPar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21"/>
          <p:cNvSpPr txBox="1"/>
          <p:nvPr/>
        </p:nvSpPr>
        <p:spPr>
          <a:xfrm>
            <a:off x="2590165" y="3256915"/>
            <a:ext cx="3034030" cy="645160"/>
          </a:xfrm>
          <a:prstGeom prst="rect">
            <a:avLst/>
          </a:prstGeom>
          <a:noFill/>
        </p:spPr>
        <p:txBody>
          <a:bodyPr wrap="square" rtlCol="0">
            <a:spAutoFit/>
          </a:bodyPr>
          <a:p>
            <a:r>
              <a:rPr lang="en-US" sz="36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600">
                <a:latin typeface="微软雅黑" panose="020B0503020204020204" pitchFamily="34" charset="-122"/>
                <a:ea typeface="微软雅黑" panose="020B0503020204020204" pitchFamily="34" charset="-122"/>
                <a:cs typeface="微软雅黑" panose="020B0503020204020204" pitchFamily="34" charset="-122"/>
              </a:rPr>
              <a:t>人性论</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nvSpPr>
        <p:spPr>
          <a:xfrm>
            <a:off x="2516505" y="4297045"/>
            <a:ext cx="3034030" cy="645160"/>
          </a:xfrm>
          <a:prstGeom prst="rect">
            <a:avLst/>
          </a:prstGeom>
          <a:noFill/>
        </p:spPr>
        <p:txBody>
          <a:bodyPr wrap="square" rtlCol="0">
            <a:spAutoFit/>
          </a:bodyPr>
          <a:p>
            <a:r>
              <a:rPr lang="en-US" sz="36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600">
                <a:latin typeface="微软雅黑" panose="020B0503020204020204" pitchFamily="34" charset="-122"/>
                <a:ea typeface="微软雅黑" panose="020B0503020204020204" pitchFamily="34" charset="-122"/>
                <a:cs typeface="微软雅黑" panose="020B0503020204020204" pitchFamily="34" charset="-122"/>
              </a:rPr>
              <a:t>义利观</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文本框 23"/>
          <p:cNvSpPr txBox="1"/>
          <p:nvPr/>
        </p:nvSpPr>
        <p:spPr>
          <a:xfrm>
            <a:off x="2590165" y="5569585"/>
            <a:ext cx="1775460" cy="645160"/>
          </a:xfrm>
          <a:prstGeom prst="rect">
            <a:avLst/>
          </a:prstGeom>
          <a:noFill/>
        </p:spPr>
        <p:txBody>
          <a:bodyPr wrap="square" rtlCol="0">
            <a:spAutoFit/>
          </a:bodyPr>
          <a:p>
            <a:r>
              <a:rPr lang="en-US" altLang="zh-CN" sz="36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3600">
                <a:latin typeface="微软雅黑" panose="020B0503020204020204" pitchFamily="34" charset="-122"/>
                <a:ea typeface="微软雅黑" panose="020B0503020204020204" pitchFamily="34" charset="-122"/>
                <a:cs typeface="微软雅黑" panose="020B0503020204020204" pitchFamily="34" charset="-122"/>
              </a:rPr>
              <a:t>影响</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Box 2"/>
          <p:cNvSpPr txBox="1">
            <a:spLocks noChangeArrowheads="1"/>
          </p:cNvSpPr>
          <p:nvPr/>
        </p:nvSpPr>
        <p:spPr bwMode="auto">
          <a:xfrm>
            <a:off x="4433570" y="5373370"/>
            <a:ext cx="7159625" cy="142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lnSpc>
                <a:spcPct val="90000"/>
              </a:lnSpc>
            </a:pP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唐以后，经典。南宋朱熹“四书”之一。</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90000"/>
              </a:lnSpc>
            </a:pP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孟子被尊为“亚圣”，对传统文化产生很大</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影响。</a:t>
            </a:r>
            <a:endPar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TextBox 2"/>
          <p:cNvSpPr txBox="1"/>
          <p:nvPr/>
        </p:nvSpPr>
        <p:spPr>
          <a:xfrm>
            <a:off x="4970780" y="4140200"/>
            <a:ext cx="6085205" cy="1076325"/>
          </a:xfrm>
          <a:prstGeom prst="rect">
            <a:avLst/>
          </a:prstGeom>
          <a:noFill/>
        </p:spPr>
        <p:txBody>
          <a:bodyPr wrap="square" rtlCol="0">
            <a:spAutoFit/>
          </a:bodyPr>
          <a:p>
            <a:pPr>
              <a:lnSpc>
                <a:spcPct val="100000"/>
              </a:lnSpc>
            </a:pP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）养浩然之气</a:t>
            </a:r>
            <a:endPar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）先义后</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利，舍生取义</a:t>
            </a:r>
            <a:endPar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1" name="组合 30"/>
          <p:cNvGrpSpPr/>
          <p:nvPr/>
        </p:nvGrpSpPr>
        <p:grpSpPr>
          <a:xfrm>
            <a:off x="4556125" y="4271645"/>
            <a:ext cx="571500" cy="828675"/>
            <a:chOff x="7109" y="6841"/>
            <a:chExt cx="900" cy="1305"/>
          </a:xfrm>
        </p:grpSpPr>
        <p:cxnSp>
          <p:nvCxnSpPr>
            <p:cNvPr id="27" name="直接连接符 26"/>
            <p:cNvCxnSpPr/>
            <p:nvPr/>
          </p:nvCxnSpPr>
          <p:spPr>
            <a:xfrm>
              <a:off x="7109" y="7380"/>
              <a:ext cx="4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559" y="6841"/>
              <a:ext cx="0" cy="1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576" y="6881"/>
              <a:ext cx="3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559" y="8146"/>
              <a:ext cx="45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644525" y="361950"/>
            <a:ext cx="1205230" cy="645160"/>
          </a:xfrm>
          <a:prstGeom prst="rect">
            <a:avLst/>
          </a:prstGeom>
          <a:noFill/>
          <a:ln>
            <a:solidFill>
              <a:schemeClr val="accent1"/>
            </a:solidFill>
          </a:ln>
        </p:spPr>
        <p:txBody>
          <a:bodyPr wrap="square" rtlCol="0">
            <a:spAutoFit/>
          </a:bodyPr>
          <a:p>
            <a:r>
              <a:rPr lang="zh-CN" altLang="en-US" sz="3600">
                <a:latin typeface="微软雅黑" panose="020B0503020204020204" pitchFamily="34" charset="-122"/>
                <a:ea typeface="微软雅黑" panose="020B0503020204020204" pitchFamily="34" charset="-122"/>
                <a:cs typeface="微软雅黑" panose="020B0503020204020204" pitchFamily="34" charset="-122"/>
              </a:rPr>
              <a:t>小结</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Effect transition="in" filter="blinds(horizontal)">
                                      <p:cBhvr>
                                        <p:cTn id="19" dur="500"/>
                                        <p:tgtEl>
                                          <p:spTgt spid="2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5">
                                            <p:txEl>
                                              <p:pRg st="1" end="1"/>
                                            </p:txEl>
                                          </p:spTgt>
                                        </p:tgtEl>
                                        <p:attrNameLst>
                                          <p:attrName>style.visibility</p:attrName>
                                        </p:attrNameLst>
                                      </p:cBhvr>
                                      <p:to>
                                        <p:strVal val="visible"/>
                                      </p:to>
                                    </p:set>
                                    <p:animEffect transition="in" filter="blinds(horizontal)">
                                      <p:cBhvr>
                                        <p:cTn id="24" dur="500"/>
                                        <p:tgtEl>
                                          <p:spTgt spid="2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60070" y="3256915"/>
            <a:ext cx="1586230" cy="645160"/>
          </a:xfrm>
          <a:prstGeom prst="rect">
            <a:avLst/>
          </a:prstGeom>
          <a:noFill/>
        </p:spPr>
        <p:txBody>
          <a:bodyPr wrap="square" rtlCol="0">
            <a:spAutoFit/>
          </a:bodyPr>
          <a:p>
            <a:r>
              <a:rPr lang="zh-CN" altLang="en-US" sz="3600">
                <a:latin typeface="微软雅黑" panose="020B0503020204020204" pitchFamily="34" charset="-122"/>
                <a:ea typeface="微软雅黑" panose="020B0503020204020204" pitchFamily="34" charset="-122"/>
                <a:cs typeface="微软雅黑" panose="020B0503020204020204" pitchFamily="34" charset="-122"/>
              </a:rPr>
              <a:t>荀子</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 name="组合 10"/>
          <p:cNvGrpSpPr/>
          <p:nvPr/>
        </p:nvGrpSpPr>
        <p:grpSpPr>
          <a:xfrm>
            <a:off x="1807845" y="1381125"/>
            <a:ext cx="708660" cy="4535805"/>
            <a:chOff x="2946" y="2251"/>
            <a:chExt cx="1116" cy="5862"/>
          </a:xfrm>
        </p:grpSpPr>
        <p:cxnSp>
          <p:nvCxnSpPr>
            <p:cNvPr id="4" name="直接连接符 3"/>
            <p:cNvCxnSpPr/>
            <p:nvPr/>
          </p:nvCxnSpPr>
          <p:spPr>
            <a:xfrm>
              <a:off x="2946" y="5182"/>
              <a:ext cx="5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496" y="2251"/>
              <a:ext cx="0" cy="5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496" y="2251"/>
              <a:ext cx="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479" y="5182"/>
              <a:ext cx="4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513" y="8113"/>
              <a:ext cx="4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644525" y="361950"/>
            <a:ext cx="1205230" cy="645160"/>
          </a:xfrm>
          <a:prstGeom prst="rect">
            <a:avLst/>
          </a:prstGeom>
          <a:noFill/>
          <a:ln>
            <a:solidFill>
              <a:schemeClr val="accent1"/>
            </a:solidFill>
          </a:ln>
        </p:spPr>
        <p:txBody>
          <a:bodyPr wrap="square" rtlCol="0">
            <a:spAutoFit/>
          </a:bodyPr>
          <a:p>
            <a:r>
              <a:rPr lang="zh-CN" altLang="en-US" sz="3600">
                <a:latin typeface="微软雅黑" panose="020B0503020204020204" pitchFamily="34" charset="-122"/>
                <a:ea typeface="微软雅黑" panose="020B0503020204020204" pitchFamily="34" charset="-122"/>
                <a:cs typeface="微软雅黑" panose="020B0503020204020204" pitchFamily="34" charset="-122"/>
              </a:rPr>
              <a:t>小结</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2516505" y="1007110"/>
            <a:ext cx="3034030" cy="645160"/>
          </a:xfrm>
          <a:prstGeom prst="rect">
            <a:avLst/>
          </a:prstGeom>
          <a:noFill/>
        </p:spPr>
        <p:txBody>
          <a:bodyPr wrap="square" rtlCol="0">
            <a:spAutoFit/>
          </a:bodyPr>
          <a:p>
            <a:r>
              <a:rPr lang="en-US" altLang="zh-CN" sz="36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600">
                <a:latin typeface="微软雅黑" panose="020B0503020204020204" pitchFamily="34" charset="-122"/>
                <a:ea typeface="微软雅黑" panose="020B0503020204020204" pitchFamily="34" charset="-122"/>
                <a:cs typeface="微软雅黑" panose="020B0503020204020204" pitchFamily="34" charset="-122"/>
              </a:rPr>
              <a:t>哲学思想</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TextBox 2"/>
          <p:cNvSpPr txBox="1"/>
          <p:nvPr/>
        </p:nvSpPr>
        <p:spPr>
          <a:xfrm>
            <a:off x="5729605" y="76200"/>
            <a:ext cx="5511800" cy="1076325"/>
          </a:xfrm>
          <a:prstGeom prst="rect">
            <a:avLst/>
          </a:prstGeom>
          <a:noFill/>
        </p:spPr>
        <p:txBody>
          <a:bodyPr wrap="square" rtlCol="0">
            <a:spAutoFit/>
          </a:bodyPr>
          <a:p>
            <a:r>
              <a:rPr lang="zh-CN" altLang="en-US" sz="3200" dirty="0" smtClean="0">
                <a:solidFill>
                  <a:schemeClr val="tx1"/>
                </a:solidFill>
                <a:latin typeface="微软雅黑" panose="020B0503020204020204" pitchFamily="34" charset="-122"/>
                <a:ea typeface="微软雅黑" panose="020B0503020204020204" pitchFamily="34" charset="-122"/>
              </a:rPr>
              <a:t>朴素的唯物思想。</a:t>
            </a:r>
            <a:endParaRPr lang="en-US" altLang="zh-CN" sz="3200" dirty="0" smtClean="0">
              <a:solidFill>
                <a:schemeClr val="tx1"/>
              </a:solidFill>
              <a:latin typeface="微软雅黑" panose="020B0503020204020204" pitchFamily="34" charset="-122"/>
              <a:ea typeface="微软雅黑" panose="020B0503020204020204" pitchFamily="34" charset="-122"/>
            </a:endParaRPr>
          </a:p>
          <a:p>
            <a:r>
              <a:rPr lang="zh-CN" altLang="en-US" sz="3200" dirty="0" smtClean="0">
                <a:solidFill>
                  <a:schemeClr val="tx1"/>
                </a:solidFill>
                <a:latin typeface="微软雅黑" panose="020B0503020204020204" pitchFamily="34" charset="-122"/>
                <a:ea typeface="微软雅黑" panose="020B0503020204020204" pitchFamily="34" charset="-122"/>
              </a:rPr>
              <a:t>天就是客观存在的自然界。</a:t>
            </a:r>
            <a:endParaRPr lang="zh-CN" altLang="en-US" sz="3200" dirty="0" smtClean="0">
              <a:solidFill>
                <a:schemeClr val="tx1"/>
              </a:solidFill>
              <a:latin typeface="微软雅黑" panose="020B0503020204020204" pitchFamily="34" charset="-122"/>
              <a:ea typeface="微软雅黑" panose="020B0503020204020204" pitchFamily="34" charset="-122"/>
            </a:endParaRPr>
          </a:p>
        </p:txBody>
      </p:sp>
      <p:sp>
        <p:nvSpPr>
          <p:cNvPr id="13" name="TextBox 5"/>
          <p:cNvSpPr txBox="1"/>
          <p:nvPr/>
        </p:nvSpPr>
        <p:spPr>
          <a:xfrm>
            <a:off x="5729605" y="1485900"/>
            <a:ext cx="5666740" cy="1076325"/>
          </a:xfrm>
          <a:prstGeom prst="rect">
            <a:avLst/>
          </a:prstGeom>
          <a:noFill/>
        </p:spPr>
        <p:txBody>
          <a:bodyPr wrap="square" rtlCol="0">
            <a:spAutoFit/>
          </a:bodyPr>
          <a:p>
            <a:r>
              <a:rPr lang="zh-CN" altLang="en-US" sz="3200" dirty="0" smtClean="0">
                <a:solidFill>
                  <a:schemeClr val="tx1"/>
                </a:solidFill>
                <a:latin typeface="微软雅黑" panose="020B0503020204020204" pitchFamily="34" charset="-122"/>
                <a:ea typeface="微软雅黑" panose="020B0503020204020204" pitchFamily="34" charset="-122"/>
              </a:rPr>
              <a:t>但是人也可以发挥自己的主观能动性去改造自然。</a:t>
            </a:r>
            <a:endParaRPr lang="zh-CN" altLang="en-US" sz="3200" dirty="0" smtClean="0">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516505" y="3326130"/>
            <a:ext cx="2505710" cy="645160"/>
          </a:xfrm>
          <a:prstGeom prst="rect">
            <a:avLst/>
          </a:prstGeom>
          <a:noFill/>
        </p:spPr>
        <p:txBody>
          <a:bodyPr wrap="square" rtlCol="0">
            <a:spAutoFit/>
          </a:bodyPr>
          <a:p>
            <a:r>
              <a:rPr lang="en-US" sz="36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600">
                <a:latin typeface="微软雅黑" panose="020B0503020204020204" pitchFamily="34" charset="-122"/>
                <a:ea typeface="微软雅黑" panose="020B0503020204020204" pitchFamily="34" charset="-122"/>
                <a:cs typeface="微软雅黑" panose="020B0503020204020204" pitchFamily="34" charset="-122"/>
              </a:rPr>
              <a:t>人性论</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4937760" y="3357880"/>
            <a:ext cx="1988185" cy="583565"/>
          </a:xfrm>
          <a:prstGeom prst="rect">
            <a:avLst/>
          </a:prstGeom>
          <a:noFill/>
        </p:spPr>
        <p:txBody>
          <a:bodyPr wrap="square" rtlCol="0">
            <a:spAutoFit/>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性恶论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TextBox 4"/>
          <p:cNvSpPr txBox="1"/>
          <p:nvPr/>
        </p:nvSpPr>
        <p:spPr>
          <a:xfrm>
            <a:off x="5233035" y="5575935"/>
            <a:ext cx="6245225" cy="681990"/>
          </a:xfrm>
          <a:prstGeom prst="rect">
            <a:avLst/>
          </a:prstGeom>
          <a:noFill/>
        </p:spPr>
        <p:txBody>
          <a:bodyPr wrap="square" rtlCol="0">
            <a:spAutoFit/>
          </a:bodyPr>
          <a:p>
            <a:pPr>
              <a:lnSpc>
                <a:spcPct val="120000"/>
              </a:lnSpc>
            </a:pPr>
            <a:r>
              <a:rPr lang="zh-CN" altLang="en-US" sz="3200" dirty="0" smtClean="0">
                <a:solidFill>
                  <a:schemeClr val="tx1"/>
                </a:solidFill>
                <a:latin typeface="微软雅黑" panose="020B0503020204020204" pitchFamily="34" charset="-122"/>
                <a:ea typeface="微软雅黑" panose="020B0503020204020204" pitchFamily="34" charset="-122"/>
              </a:rPr>
              <a:t>治国应以礼教为主。礼法并施。</a:t>
            </a:r>
            <a:endParaRPr lang="zh-CN" altLang="en-US" sz="3200" dirty="0" smtClean="0">
              <a:solidFill>
                <a:schemeClr val="tx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463165" y="5594350"/>
            <a:ext cx="3034030" cy="645160"/>
          </a:xfrm>
          <a:prstGeom prst="rect">
            <a:avLst/>
          </a:prstGeom>
          <a:noFill/>
        </p:spPr>
        <p:txBody>
          <a:bodyPr wrap="square" rtlCol="0">
            <a:spAutoFit/>
          </a:bodyPr>
          <a:p>
            <a:r>
              <a:rPr lang="en-US" sz="36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600">
                <a:latin typeface="微软雅黑" panose="020B0503020204020204" pitchFamily="34" charset="-122"/>
                <a:ea typeface="微软雅黑" panose="020B0503020204020204" pitchFamily="34" charset="-122"/>
                <a:cs typeface="微软雅黑" panose="020B0503020204020204" pitchFamily="34" charset="-122"/>
              </a:rPr>
              <a:t>政治思想</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 name="直接连接符 15"/>
          <p:cNvCxnSpPr/>
          <p:nvPr/>
        </p:nvCxnSpPr>
        <p:spPr>
          <a:xfrm flipV="1">
            <a:off x="4937760" y="1303020"/>
            <a:ext cx="401320" cy="1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328920" y="678815"/>
            <a:ext cx="0" cy="1374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328285" y="679450"/>
            <a:ext cx="401320" cy="1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328285" y="2018665"/>
            <a:ext cx="401320" cy="101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更多优秀作品搜索（三秒演示）__1"/>
          <p:cNvPicPr>
            <a:picLocks noChangeAspect="1"/>
          </p:cNvPicPr>
          <p:nvPr/>
        </p:nvPicPr>
        <p:blipFill>
          <a:blip r:embed="rId1">
            <a:extLst>
              <a:ext uri="{28A0092B-C50C-407E-A947-70E740481C1C}">
                <a14:useLocalDpi xmlns:a14="http://schemas.microsoft.com/office/drawing/2010/main" val="0"/>
              </a:ext>
            </a:extLst>
          </a:blip>
          <a:srcRect l="53518" b="70157"/>
          <a:stretch>
            <a:fillRect/>
          </a:stretch>
        </p:blipFill>
        <p:spPr>
          <a:xfrm>
            <a:off x="7682865" y="0"/>
            <a:ext cx="4509135" cy="2046605"/>
          </a:xfrm>
          <a:prstGeom prst="rect">
            <a:avLst/>
          </a:prstGeom>
        </p:spPr>
      </p:pic>
      <p:pic>
        <p:nvPicPr>
          <p:cNvPr id="16" name="更多优秀作品搜索（三秒演示）__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74" y="732156"/>
            <a:ext cx="682976" cy="417188"/>
          </a:xfrm>
          <a:prstGeom prst="rect">
            <a:avLst/>
          </a:prstGeom>
        </p:spPr>
      </p:pic>
      <p:graphicFrame>
        <p:nvGraphicFramePr>
          <p:cNvPr id="3" name="表格 2"/>
          <p:cNvGraphicFramePr>
            <a:graphicFrameLocks noGrp="1"/>
          </p:cNvGraphicFramePr>
          <p:nvPr/>
        </p:nvGraphicFramePr>
        <p:xfrm>
          <a:off x="621610" y="1951697"/>
          <a:ext cx="10758487" cy="3428365"/>
        </p:xfrm>
        <a:graphic>
          <a:graphicData uri="http://schemas.openxmlformats.org/drawingml/2006/table">
            <a:tbl>
              <a:tblPr firstRow="1" bandRow="1">
                <a:tableStyleId>{5C22544A-7EE6-4342-B048-85BDC9FD1C3A}</a:tableStyleId>
              </a:tblPr>
              <a:tblGrid>
                <a:gridCol w="1513205"/>
                <a:gridCol w="9245282"/>
              </a:tblGrid>
              <a:tr h="755015">
                <a:tc>
                  <a:txBody>
                    <a:bodyPr/>
                    <a:p>
                      <a:endParaRPr lang="zh-CN" altLang="en-US" sz="3600" b="1" dirty="0">
                        <a:solidFill>
                          <a:schemeClr val="tx1"/>
                        </a:solidFill>
                        <a:latin typeface="华康少女文字W3" panose="040F0309000000000000" charset="-122"/>
                        <a:ea typeface="华康少女文字W3" panose="040F0309000000000000"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c>
                  <a:txBody>
                    <a:bodyPr/>
                    <a:p>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r>
              <a:tr h="753035">
                <a:tc>
                  <a:txBody>
                    <a:bodyPr/>
                    <a:p>
                      <a:endParaRPr lang="zh-CN" altLang="en-US" sz="3600" b="1">
                        <a:solidFill>
                          <a:schemeClr val="tx1"/>
                        </a:solidFill>
                        <a:latin typeface="华康少女文字W3" panose="040F0309000000000000" charset="-122"/>
                        <a:ea typeface="华康少女文字W3" panose="040F0309000000000000"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c>
                  <a:txBody>
                    <a:bodyPr/>
                    <a:p>
                      <a:endParaRPr lang="zh-CN" altLang="en-US" sz="3600" b="0" dirty="0" smtClean="0">
                        <a:solidFill>
                          <a:schemeClr val="tx1"/>
                        </a:solidFill>
                        <a:latin typeface="微软雅黑" panose="020B0503020204020204" pitchFamily="34" charset="-122"/>
                        <a:ea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r>
              <a:tr h="569882">
                <a:tc>
                  <a:txBody>
                    <a:bodyPr/>
                    <a:p>
                      <a:endParaRPr lang="zh-CN" altLang="en-US" sz="3600" b="1" dirty="0">
                        <a:solidFill>
                          <a:schemeClr val="tx1"/>
                        </a:solidFill>
                        <a:latin typeface="华康少女文字W3" panose="040F0309000000000000" charset="-122"/>
                        <a:ea typeface="华康少女文字W3" panose="040F0309000000000000"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c>
                  <a:txBody>
                    <a:bodyPr/>
                    <a:p>
                      <a:endParaRPr lang="zh-CN" altLang="en-US" sz="3600" b="0" dirty="0" smtClean="0">
                        <a:solidFill>
                          <a:schemeClr val="tx1"/>
                        </a:solidFill>
                        <a:latin typeface="微软雅黑" panose="020B0503020204020204" pitchFamily="34" charset="-122"/>
                        <a:ea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r>
              <a:tr h="505811">
                <a:tc>
                  <a:txBody>
                    <a:bodyPr/>
                    <a:p>
                      <a:endParaRPr lang="zh-CN" altLang="en-US" sz="3600" b="1" dirty="0" smtClean="0">
                        <a:solidFill>
                          <a:schemeClr val="tx1"/>
                        </a:solidFill>
                        <a:latin typeface="华康少女文字W3" panose="040F0309000000000000" charset="-122"/>
                        <a:ea typeface="华康少女文字W3" panose="040F0309000000000000" charset="-122"/>
                        <a:cs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c>
                  <a:txBody>
                    <a:bodyPr/>
                    <a:p>
                      <a:r>
                        <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r>
              <a:tr h="554898">
                <a:tc>
                  <a:txBody>
                    <a:bodyPr/>
                    <a:p>
                      <a:endParaRPr lang="zh-CN" altLang="en-US" sz="3600" b="1" dirty="0">
                        <a:solidFill>
                          <a:schemeClr val="tx1"/>
                        </a:solidFill>
                        <a:latin typeface="华康少女文字W3" panose="040F0309000000000000" charset="-122"/>
                        <a:ea typeface="华康少女文字W3" panose="040F0309000000000000" charset="-122"/>
                      </a:endParaRPr>
                    </a:p>
                    <a:p>
                      <a:endParaRPr lang="zh-CN" altLang="en-US" sz="3600" b="1" dirty="0">
                        <a:solidFill>
                          <a:schemeClr val="tx1"/>
                        </a:solidFill>
                        <a:latin typeface="华康少女文字W3" panose="040F0309000000000000" charset="-122"/>
                        <a:ea typeface="华康少女文字W3" panose="040F0309000000000000"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c>
                  <a:txBody>
                    <a:bodyPr/>
                    <a:p>
                      <a:r>
                        <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r>
            </a:tbl>
          </a:graphicData>
        </a:graphic>
      </p:graphicFrame>
      <p:sp>
        <p:nvSpPr>
          <p:cNvPr id="5" name="文本框 4"/>
          <p:cNvSpPr txBox="1"/>
          <p:nvPr/>
        </p:nvSpPr>
        <p:spPr>
          <a:xfrm>
            <a:off x="1249680" y="492125"/>
            <a:ext cx="2717165" cy="706755"/>
          </a:xfrm>
          <a:prstGeom prst="rect">
            <a:avLst/>
          </a:prstGeom>
          <a:noFill/>
        </p:spPr>
        <p:txBody>
          <a:bodyPr wrap="square" rtlCol="0">
            <a:spAutoFit/>
          </a:bodyPr>
          <a:p>
            <a:pPr algn="dist"/>
            <a:r>
              <a:rPr lang="zh-CN" sz="4000">
                <a:latin typeface="微软雅黑" panose="020B0503020204020204" pitchFamily="34" charset="-122"/>
                <a:ea typeface="微软雅黑" panose="020B0503020204020204" pitchFamily="34" charset="-122"/>
                <a:cs typeface="微软雅黑" panose="020B0503020204020204" pitchFamily="34" charset="-122"/>
              </a:rPr>
              <a:t>主要思想</a:t>
            </a:r>
            <a:endParaRPr lang="zh-CN" sz="4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845820" y="1951990"/>
            <a:ext cx="1098550" cy="645160"/>
          </a:xfrm>
          <a:prstGeom prst="rect">
            <a:avLst/>
          </a:prstGeom>
          <a:noFill/>
        </p:spPr>
        <p:txBody>
          <a:bodyPr wrap="none" rtlCol="0">
            <a:spAutoFit/>
          </a:bodyPr>
          <a:p>
            <a:pPr algn="l"/>
            <a:r>
              <a:rPr lang="zh-CN" altLang="en-US" sz="3600" b="1" dirty="0">
                <a:latin typeface="华康少女文字W3" panose="040F0309000000000000" charset="-122"/>
                <a:ea typeface="华康少女文字W3" panose="040F0309000000000000" charset="-122"/>
                <a:sym typeface="+mn-ea"/>
              </a:rPr>
              <a:t>兼爱</a:t>
            </a:r>
            <a:endParaRPr lang="zh-CN" altLang="en-US" sz="3600" b="1" dirty="0">
              <a:solidFill>
                <a:schemeClr val="tx1"/>
              </a:solidFill>
              <a:latin typeface="华康少女文字W3" panose="040F0309000000000000" charset="-122"/>
              <a:ea typeface="华康少女文字W3" panose="040F0309000000000000" charset="-122"/>
            </a:endParaRPr>
          </a:p>
        </p:txBody>
      </p:sp>
      <p:sp>
        <p:nvSpPr>
          <p:cNvPr id="6" name="文本框 5"/>
          <p:cNvSpPr txBox="1"/>
          <p:nvPr/>
        </p:nvSpPr>
        <p:spPr>
          <a:xfrm>
            <a:off x="2284095" y="1951990"/>
            <a:ext cx="8412480" cy="645160"/>
          </a:xfrm>
          <a:prstGeom prst="rect">
            <a:avLst/>
          </a:prstGeom>
          <a:noFill/>
        </p:spPr>
        <p:txBody>
          <a:bodyPr wrap="none" rtlCol="0">
            <a:spAutoFit/>
          </a:bodyPr>
          <a:p>
            <a:pPr algn="l"/>
            <a:r>
              <a:rPr lang="zh-CN" altLang="en-US"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墨子称其为“仁”，是没有等级差别的爱</a:t>
            </a:r>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845820" y="2762885"/>
            <a:ext cx="1098550" cy="645160"/>
          </a:xfrm>
          <a:prstGeom prst="rect">
            <a:avLst/>
          </a:prstGeom>
          <a:noFill/>
        </p:spPr>
        <p:txBody>
          <a:bodyPr wrap="none" rtlCol="0">
            <a:spAutoFit/>
          </a:bodyPr>
          <a:p>
            <a:pPr algn="l"/>
            <a:r>
              <a:rPr lang="zh-CN" altLang="en-US" sz="3600" b="1">
                <a:latin typeface="华康少女文字W3" panose="040F0309000000000000" charset="-122"/>
                <a:ea typeface="华康少女文字W3" panose="040F0309000000000000" charset="-122"/>
                <a:sym typeface="+mn-ea"/>
              </a:rPr>
              <a:t>非攻</a:t>
            </a:r>
            <a:endParaRPr lang="zh-CN" altLang="en-US" sz="3600" b="1">
              <a:solidFill>
                <a:schemeClr val="tx1"/>
              </a:solidFill>
              <a:latin typeface="华康少女文字W3" panose="040F0309000000000000" charset="-122"/>
              <a:ea typeface="华康少女文字W3" panose="040F0309000000000000" charset="-122"/>
            </a:endParaRPr>
          </a:p>
        </p:txBody>
      </p:sp>
      <p:sp>
        <p:nvSpPr>
          <p:cNvPr id="8" name="文本框 7"/>
          <p:cNvSpPr txBox="1"/>
          <p:nvPr/>
        </p:nvSpPr>
        <p:spPr>
          <a:xfrm>
            <a:off x="845820" y="3470910"/>
            <a:ext cx="1098550" cy="645160"/>
          </a:xfrm>
          <a:prstGeom prst="rect">
            <a:avLst/>
          </a:prstGeom>
          <a:noFill/>
        </p:spPr>
        <p:txBody>
          <a:bodyPr wrap="none" rtlCol="0">
            <a:spAutoFit/>
          </a:bodyPr>
          <a:p>
            <a:pPr algn="l"/>
            <a:r>
              <a:rPr lang="zh-CN" altLang="en-US" sz="3600" b="1" dirty="0">
                <a:latin typeface="华康少女文字W3" panose="040F0309000000000000" charset="-122"/>
                <a:ea typeface="华康少女文字W3" panose="040F0309000000000000" charset="-122"/>
                <a:sym typeface="+mn-ea"/>
              </a:rPr>
              <a:t>尚力</a:t>
            </a:r>
            <a:endParaRPr lang="zh-CN" altLang="en-US" sz="3600" b="1" dirty="0">
              <a:solidFill>
                <a:schemeClr val="tx1"/>
              </a:solidFill>
              <a:latin typeface="华康少女文字W3" panose="040F0309000000000000" charset="-122"/>
              <a:ea typeface="华康少女文字W3" panose="040F0309000000000000" charset="-122"/>
            </a:endParaRPr>
          </a:p>
        </p:txBody>
      </p:sp>
      <p:sp>
        <p:nvSpPr>
          <p:cNvPr id="9" name="文本框 8"/>
          <p:cNvSpPr txBox="1"/>
          <p:nvPr/>
        </p:nvSpPr>
        <p:spPr>
          <a:xfrm>
            <a:off x="845820" y="4116070"/>
            <a:ext cx="1098550" cy="645160"/>
          </a:xfrm>
          <a:prstGeom prst="rect">
            <a:avLst/>
          </a:prstGeom>
          <a:noFill/>
        </p:spPr>
        <p:txBody>
          <a:bodyPr wrap="none" rtlCol="0">
            <a:spAutoFit/>
          </a:bodyPr>
          <a:p>
            <a:pPr algn="l"/>
            <a:r>
              <a:rPr lang="zh-CN" altLang="en-US" sz="3600" b="1" dirty="0" smtClean="0">
                <a:latin typeface="华康少女文字W3" panose="040F0309000000000000" charset="-122"/>
                <a:ea typeface="华康少女文字W3" panose="040F0309000000000000" charset="-122"/>
                <a:cs typeface="微软雅黑" panose="020B0503020204020204" pitchFamily="34" charset="-122"/>
                <a:sym typeface="+mn-ea"/>
              </a:rPr>
              <a:t>尚贤</a:t>
            </a:r>
            <a:endParaRPr lang="zh-CN" altLang="en-US" sz="3600" b="1" dirty="0" smtClean="0">
              <a:solidFill>
                <a:schemeClr val="tx1"/>
              </a:solidFill>
              <a:latin typeface="华康少女文字W3" panose="040F0309000000000000" charset="-122"/>
              <a:ea typeface="华康少女文字W3" panose="040F0309000000000000" charset="-122"/>
              <a:cs typeface="微软雅黑" panose="020B0503020204020204" pitchFamily="34" charset="-122"/>
            </a:endParaRPr>
          </a:p>
        </p:txBody>
      </p:sp>
      <p:sp>
        <p:nvSpPr>
          <p:cNvPr id="10" name="文本框 9"/>
          <p:cNvSpPr txBox="1"/>
          <p:nvPr/>
        </p:nvSpPr>
        <p:spPr>
          <a:xfrm>
            <a:off x="845820" y="4730115"/>
            <a:ext cx="1320165" cy="1198880"/>
          </a:xfrm>
          <a:prstGeom prst="rect">
            <a:avLst/>
          </a:prstGeom>
          <a:noFill/>
        </p:spPr>
        <p:txBody>
          <a:bodyPr wrap="square" rtlCol="0">
            <a:spAutoFit/>
          </a:bodyPr>
          <a:p>
            <a:pPr algn="l"/>
            <a:r>
              <a:rPr lang="zh-CN" altLang="en-US" sz="3600" b="1" dirty="0">
                <a:latin typeface="华康少女文字W3" panose="040F0309000000000000" charset="-122"/>
                <a:ea typeface="华康少女文字W3" panose="040F0309000000000000" charset="-122"/>
                <a:sym typeface="+mn-ea"/>
              </a:rPr>
              <a:t>节用、</a:t>
            </a:r>
            <a:endParaRPr lang="zh-CN" altLang="en-US" sz="3600" b="1" dirty="0">
              <a:latin typeface="华康少女文字W3" panose="040F0309000000000000" charset="-122"/>
              <a:ea typeface="华康少女文字W3" panose="040F0309000000000000" charset="-122"/>
              <a:sym typeface="+mn-ea"/>
            </a:endParaRPr>
          </a:p>
          <a:p>
            <a:pPr algn="l"/>
            <a:r>
              <a:rPr lang="zh-CN" altLang="en-US" sz="3600" b="1" dirty="0">
                <a:latin typeface="华康少女文字W3" panose="040F0309000000000000" charset="-122"/>
                <a:ea typeface="华康少女文字W3" panose="040F0309000000000000" charset="-122"/>
                <a:sym typeface="+mn-ea"/>
              </a:rPr>
              <a:t>节葬</a:t>
            </a:r>
            <a:endParaRPr lang="zh-CN" altLang="en-US" sz="3600" b="1" dirty="0">
              <a:solidFill>
                <a:schemeClr val="tx1"/>
              </a:solidFill>
              <a:latin typeface="华康少女文字W3" panose="040F0309000000000000" charset="-122"/>
              <a:ea typeface="华康少女文字W3" panose="040F0309000000000000" charset="-122"/>
            </a:endParaRPr>
          </a:p>
        </p:txBody>
      </p:sp>
      <p:sp>
        <p:nvSpPr>
          <p:cNvPr id="11" name="文本框 10"/>
          <p:cNvSpPr txBox="1"/>
          <p:nvPr/>
        </p:nvSpPr>
        <p:spPr>
          <a:xfrm>
            <a:off x="2284095" y="2762885"/>
            <a:ext cx="8412480" cy="645160"/>
          </a:xfrm>
          <a:prstGeom prst="rect">
            <a:avLst/>
          </a:prstGeom>
          <a:noFill/>
        </p:spPr>
        <p:txBody>
          <a:bodyPr wrap="none" rtlCol="0">
            <a:spAutoFit/>
          </a:bodyPr>
          <a:p>
            <a:pPr algn="l"/>
            <a:r>
              <a:rPr lang="zh-CN" altLang="en-US" sz="3600" dirty="0" smtClean="0">
                <a:latin typeface="微软雅黑" panose="020B0503020204020204" pitchFamily="34" charset="-122"/>
                <a:ea typeface="微软雅黑" panose="020B0503020204020204" pitchFamily="34" charset="-122"/>
                <a:sym typeface="+mn-ea"/>
              </a:rPr>
              <a:t>反对不义的兼并战争，主张各国和平相处</a:t>
            </a:r>
            <a:endParaRPr lang="zh-CN" altLang="en-US" sz="3600" b="0" dirty="0" smtClean="0">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2284095" y="3470910"/>
            <a:ext cx="7040880" cy="645160"/>
          </a:xfrm>
          <a:prstGeom prst="rect">
            <a:avLst/>
          </a:prstGeom>
          <a:noFill/>
        </p:spPr>
        <p:txBody>
          <a:bodyPr wrap="none" rtlCol="0">
            <a:spAutoFit/>
          </a:bodyPr>
          <a:p>
            <a:pPr algn="l"/>
            <a:r>
              <a:rPr lang="zh-CN" altLang="en-US" sz="3600" dirty="0" smtClean="0">
                <a:latin typeface="微软雅黑" panose="020B0503020204020204" pitchFamily="34" charset="-122"/>
                <a:ea typeface="微软雅黑" panose="020B0503020204020204" pitchFamily="34" charset="-122"/>
                <a:sym typeface="+mn-ea"/>
              </a:rPr>
              <a:t>强调生产劳动在社会生活中的地位</a:t>
            </a:r>
            <a:endParaRPr lang="zh-CN" altLang="en-US" sz="3600" b="0" dirty="0" smtClean="0">
              <a:solidFill>
                <a:schemeClr val="tx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84095" y="4116070"/>
            <a:ext cx="4297680" cy="645160"/>
          </a:xfrm>
          <a:prstGeom prst="rect">
            <a:avLst/>
          </a:prstGeom>
          <a:noFill/>
        </p:spPr>
        <p:txBody>
          <a:bodyPr wrap="none" rtlCol="0">
            <a:spAutoFit/>
          </a:bodyPr>
          <a:p>
            <a:pPr algn="l"/>
            <a:r>
              <a:rPr lang="zh-CN" altLang="en-US"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唯才是举，选贤任能</a:t>
            </a:r>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2284095" y="5006975"/>
            <a:ext cx="4297680" cy="645160"/>
          </a:xfrm>
          <a:prstGeom prst="rect">
            <a:avLst/>
          </a:prstGeom>
          <a:noFill/>
        </p:spPr>
        <p:txBody>
          <a:bodyPr wrap="none" rtlCol="0">
            <a:spAutoFit/>
          </a:bodyPr>
          <a:p>
            <a:pPr algn="l"/>
            <a:r>
              <a:rPr lang="zh-CN" altLang="en-US"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反对统治者铺张浪费</a:t>
            </a:r>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2.百家"/>
          <p:cNvPicPr>
            <a:picLocks noChangeAspect="1"/>
          </p:cNvPicPr>
          <p:nvPr/>
        </p:nvPicPr>
        <p:blipFill>
          <a:blip r:embed="rId1"/>
          <a:srcRect l="2740" t="5686" r="3176" b="5515"/>
          <a:stretch>
            <a:fillRect/>
          </a:stretch>
        </p:blipFill>
        <p:spPr>
          <a:xfrm>
            <a:off x="31115" y="-26035"/>
            <a:ext cx="12129770" cy="6890385"/>
          </a:xfrm>
          <a:prstGeom prst="rect">
            <a:avLst/>
          </a:prstGeom>
        </p:spPr>
      </p:pic>
      <p:sp>
        <p:nvSpPr>
          <p:cNvPr id="81921" name="内容占位符 2"/>
          <p:cNvSpPr>
            <a:spLocks noGrp="1"/>
          </p:cNvSpPr>
          <p:nvPr/>
        </p:nvSpPr>
        <p:spPr>
          <a:xfrm>
            <a:off x="1264920" y="499745"/>
            <a:ext cx="9871710" cy="3486785"/>
          </a:xfrm>
          <a:prstGeom prst="rect">
            <a:avLst/>
          </a:prstGeom>
          <a:solidFill>
            <a:schemeClr val="bg1"/>
          </a:solidFill>
          <a:ln w="9525">
            <a:noFill/>
          </a:ln>
        </p:spPr>
        <p:txBody>
          <a:bodyPr anchor="t"/>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5000"/>
              <a:buFont typeface="Wingdings" panose="05000000000000000000" pitchFamily="2" charset="2"/>
              <a:buChar char="Ø"/>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95000"/>
              <a:buFont typeface="Wingdings 2" panose="05020102010507070707" pitchFamily="18" charset="2"/>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Char char="¡"/>
              <a:defRPr sz="2000" b="0" i="0" u="none" kern="1200" baseline="0">
                <a:solidFill>
                  <a:schemeClr val="tx1"/>
                </a:solidFill>
                <a:latin typeface="+mn-lt"/>
                <a:ea typeface="+mn-ea"/>
                <a:cs typeface="+mn-cs"/>
              </a:defRPr>
            </a:lvl9pPr>
          </a:lstStyle>
          <a:p>
            <a:pPr marL="0" indent="0">
              <a:lnSpc>
                <a:spcPct val="200000"/>
              </a:lnSpc>
              <a:spcBef>
                <a:spcPct val="0"/>
              </a:spcBef>
              <a:buNone/>
            </a:pPr>
            <a:r>
              <a:rPr lang="en-US" altLang="zh-CN">
                <a:latin typeface="楷体" panose="02010609060101010101" charset="-122"/>
                <a:ea typeface="楷体" panose="02010609060101010101" charset="-122"/>
                <a:cs typeface="楷体" panose="02010609060101010101" charset="-122"/>
              </a:rPr>
              <a:t>       </a:t>
            </a:r>
            <a:r>
              <a:rPr lang="en-US" altLang="zh-CN" sz="4000" b="1">
                <a:latin typeface="楷体" panose="02010609060101010101" charset="-122"/>
                <a:ea typeface="楷体" panose="02010609060101010101" charset="-122"/>
                <a:cs typeface="楷体" panose="02010609060101010101" charset="-122"/>
              </a:rPr>
              <a:t> </a:t>
            </a:r>
            <a:r>
              <a:rPr lang="zh-CN" altLang="en-US" sz="4000" b="1">
                <a:latin typeface="楷体" panose="02010609060101010101" charset="-122"/>
                <a:ea typeface="楷体" panose="02010609060101010101" charset="-122"/>
                <a:cs typeface="楷体" panose="02010609060101010101" charset="-122"/>
              </a:rPr>
              <a:t>读孔得仁,读孟得义,读老得智,读庄得慧,读墨得力行,读韩得直面。</a:t>
            </a:r>
            <a:r>
              <a:rPr lang="zh-CN" altLang="en-US" sz="4000">
                <a:latin typeface="楷体" panose="02010609060101010101" charset="-122"/>
                <a:ea typeface="楷体" panose="02010609060101010101" charset="-122"/>
                <a:cs typeface="楷体" panose="02010609060101010101" charset="-122"/>
                <a:sym typeface="+mn-ea"/>
              </a:rPr>
              <a:t> </a:t>
            </a:r>
            <a:endParaRPr lang="zh-CN" altLang="en-US" sz="4000">
              <a:latin typeface="楷体" panose="02010609060101010101" charset="-122"/>
              <a:ea typeface="楷体" panose="02010609060101010101" charset="-122"/>
              <a:cs typeface="楷体" panose="02010609060101010101" charset="-122"/>
              <a:sym typeface="+mn-ea"/>
            </a:endParaRPr>
          </a:p>
          <a:p>
            <a:pPr marL="0" indent="0">
              <a:lnSpc>
                <a:spcPct val="200000"/>
              </a:lnSpc>
              <a:spcBef>
                <a:spcPct val="0"/>
              </a:spcBef>
              <a:buNone/>
            </a:pPr>
            <a:r>
              <a:rPr lang="zh-CN" altLang="en-US" sz="4000">
                <a:latin typeface="楷体" panose="02010609060101010101" charset="-122"/>
                <a:ea typeface="楷体" panose="02010609060101010101" charset="-122"/>
                <a:cs typeface="楷体" panose="02010609060101010101" charset="-122"/>
                <a:sym typeface="+mn-ea"/>
              </a:rPr>
              <a:t>                            ——易中天</a:t>
            </a:r>
            <a:endParaRPr lang="zh-CN" altLang="en-US" sz="4000">
              <a:latin typeface="楷体" panose="02010609060101010101" charset="-122"/>
              <a:ea typeface="楷体" panose="02010609060101010101" charset="-122"/>
              <a:cs typeface="楷体" panose="02010609060101010101" charset="-122"/>
            </a:endParaRPr>
          </a:p>
          <a:p>
            <a:pPr marL="0" indent="0">
              <a:lnSpc>
                <a:spcPct val="200000"/>
              </a:lnSpc>
              <a:spcBef>
                <a:spcPct val="0"/>
              </a:spcBef>
              <a:buNone/>
            </a:pPr>
            <a:endParaRPr lang="zh-CN" altLang="en-US" sz="4000" b="1">
              <a:latin typeface="华文行楷" panose="02010800040101010101" charset="-122"/>
              <a:ea typeface="华文行楷" panose="02010800040101010101" charset="-122"/>
            </a:endParaRPr>
          </a:p>
          <a:p>
            <a:pPr marL="0" indent="0">
              <a:lnSpc>
                <a:spcPct val="200000"/>
              </a:lnSpc>
              <a:spcBef>
                <a:spcPct val="0"/>
              </a:spcBef>
              <a:buNone/>
            </a:pPr>
            <a:r>
              <a:rPr lang="zh-CN" altLang="en-US">
                <a:latin typeface="华文行楷" panose="02010800040101010101" charset="-122"/>
                <a:ea typeface="华文行楷" panose="02010800040101010101" charset="-122"/>
              </a:rPr>
              <a:t>                                                 </a:t>
            </a:r>
            <a:endParaRPr lang="zh-CN" altLang="en-US">
              <a:latin typeface="华文行楷" panose="02010800040101010101" charset="-122"/>
              <a:ea typeface="华文行楷"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21"/>
                                        </p:tgtEl>
                                        <p:attrNameLst>
                                          <p:attrName>style.visibility</p:attrName>
                                        </p:attrNameLst>
                                      </p:cBhvr>
                                      <p:to>
                                        <p:strVal val="visible"/>
                                      </p:to>
                                    </p:set>
                                    <p:anim calcmode="lin" valueType="num">
                                      <p:cBhvr additive="base">
                                        <p:cTn id="7" dur="500" fill="hold"/>
                                        <p:tgtEl>
                                          <p:spTgt spid="81921"/>
                                        </p:tgtEl>
                                        <p:attrNameLst>
                                          <p:attrName>ppt_x</p:attrName>
                                        </p:attrNameLst>
                                      </p:cBhvr>
                                      <p:tavLst>
                                        <p:tav tm="0">
                                          <p:val>
                                            <p:strVal val="#ppt_x"/>
                                          </p:val>
                                        </p:tav>
                                        <p:tav tm="100000">
                                          <p:val>
                                            <p:strVal val="#ppt_x"/>
                                          </p:val>
                                        </p:tav>
                                      </p:tavLst>
                                    </p:anim>
                                    <p:anim calcmode="lin" valueType="num">
                                      <p:cBhvr additive="base">
                                        <p:cTn id="8" dur="500" fill="hold"/>
                                        <p:tgtEl>
                                          <p:spTgt spid="819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1" grpId="0" bldLvl="0" animBg="1"/>
      <p:bldP spid="81921"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更多优秀作品搜索（三秒演示）__1"/>
          <p:cNvPicPr>
            <a:picLocks noChangeAspect="1"/>
          </p:cNvPicPr>
          <p:nvPr/>
        </p:nvPicPr>
        <p:blipFill>
          <a:blip r:embed="rId1">
            <a:extLst>
              <a:ext uri="{28A0092B-C50C-407E-A947-70E740481C1C}">
                <a14:useLocalDpi xmlns:a14="http://schemas.microsoft.com/office/drawing/2010/main" val="0"/>
              </a:ext>
            </a:extLst>
          </a:blip>
          <a:srcRect l="53518" b="70157"/>
          <a:stretch>
            <a:fillRect/>
          </a:stretch>
        </p:blipFill>
        <p:spPr>
          <a:xfrm>
            <a:off x="7682865" y="0"/>
            <a:ext cx="4509135" cy="2046605"/>
          </a:xfrm>
          <a:prstGeom prst="rect">
            <a:avLst/>
          </a:prstGeom>
        </p:spPr>
      </p:pic>
      <p:pic>
        <p:nvPicPr>
          <p:cNvPr id="16" name="更多优秀作品搜索（三秒演示）__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74" y="732156"/>
            <a:ext cx="682976" cy="417188"/>
          </a:xfrm>
          <a:prstGeom prst="rect">
            <a:avLst/>
          </a:prstGeom>
        </p:spPr>
      </p:pic>
      <p:graphicFrame>
        <p:nvGraphicFramePr>
          <p:cNvPr id="3" name="表格 2"/>
          <p:cNvGraphicFramePr>
            <a:graphicFrameLocks noGrp="1"/>
          </p:cNvGraphicFramePr>
          <p:nvPr/>
        </p:nvGraphicFramePr>
        <p:xfrm>
          <a:off x="621610" y="1951697"/>
          <a:ext cx="10758487" cy="3428365"/>
        </p:xfrm>
        <a:graphic>
          <a:graphicData uri="http://schemas.openxmlformats.org/drawingml/2006/table">
            <a:tbl>
              <a:tblPr firstRow="1" bandRow="1">
                <a:tableStyleId>{5C22544A-7EE6-4342-B048-85BDC9FD1C3A}</a:tableStyleId>
              </a:tblPr>
              <a:tblGrid>
                <a:gridCol w="1513205"/>
                <a:gridCol w="9245282"/>
              </a:tblGrid>
              <a:tr h="755015">
                <a:tc>
                  <a:txBody>
                    <a:bodyPr/>
                    <a:p>
                      <a:endParaRPr lang="zh-CN" altLang="en-US" sz="3600" b="1" dirty="0">
                        <a:solidFill>
                          <a:schemeClr val="tx1"/>
                        </a:solidFill>
                        <a:latin typeface="华康少女文字W3" panose="040F0309000000000000" charset="-122"/>
                        <a:ea typeface="华康少女文字W3" panose="040F0309000000000000"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c>
                  <a:txBody>
                    <a:bodyPr/>
                    <a:p>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r>
              <a:tr h="753035">
                <a:tc>
                  <a:txBody>
                    <a:bodyPr/>
                    <a:p>
                      <a:endParaRPr lang="zh-CN" altLang="en-US" sz="3600" b="1">
                        <a:solidFill>
                          <a:schemeClr val="tx1"/>
                        </a:solidFill>
                        <a:latin typeface="华康少女文字W3" panose="040F0309000000000000" charset="-122"/>
                        <a:ea typeface="华康少女文字W3" panose="040F0309000000000000"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c>
                  <a:txBody>
                    <a:bodyPr/>
                    <a:p>
                      <a:endParaRPr lang="zh-CN" altLang="en-US" sz="3600" b="0" dirty="0" smtClean="0">
                        <a:solidFill>
                          <a:schemeClr val="tx1"/>
                        </a:solidFill>
                        <a:latin typeface="微软雅黑" panose="020B0503020204020204" pitchFamily="34" charset="-122"/>
                        <a:ea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r>
              <a:tr h="569882">
                <a:tc>
                  <a:txBody>
                    <a:bodyPr/>
                    <a:p>
                      <a:endParaRPr lang="zh-CN" altLang="en-US" sz="3600" b="1" dirty="0">
                        <a:solidFill>
                          <a:schemeClr val="tx1"/>
                        </a:solidFill>
                        <a:latin typeface="华康少女文字W3" panose="040F0309000000000000" charset="-122"/>
                        <a:ea typeface="华康少女文字W3" panose="040F0309000000000000"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c>
                  <a:txBody>
                    <a:bodyPr/>
                    <a:p>
                      <a:endParaRPr lang="zh-CN" altLang="en-US" sz="3600" b="0" dirty="0" smtClean="0">
                        <a:solidFill>
                          <a:schemeClr val="tx1"/>
                        </a:solidFill>
                        <a:latin typeface="微软雅黑" panose="020B0503020204020204" pitchFamily="34" charset="-122"/>
                        <a:ea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r>
              <a:tr h="505811">
                <a:tc>
                  <a:txBody>
                    <a:bodyPr/>
                    <a:p>
                      <a:endParaRPr lang="zh-CN" altLang="en-US" sz="3600" b="1" dirty="0" smtClean="0">
                        <a:solidFill>
                          <a:schemeClr val="tx1"/>
                        </a:solidFill>
                        <a:latin typeface="华康少女文字W3" panose="040F0309000000000000" charset="-122"/>
                        <a:ea typeface="华康少女文字W3" panose="040F0309000000000000" charset="-122"/>
                        <a:cs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c>
                  <a:txBody>
                    <a:bodyPr/>
                    <a:p>
                      <a:r>
                        <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r>
              <a:tr h="554898">
                <a:tc>
                  <a:txBody>
                    <a:bodyPr/>
                    <a:p>
                      <a:endParaRPr lang="zh-CN" altLang="en-US" sz="3600" b="1" dirty="0">
                        <a:solidFill>
                          <a:schemeClr val="tx1"/>
                        </a:solidFill>
                        <a:latin typeface="华康少女文字W3" panose="040F0309000000000000" charset="-122"/>
                        <a:ea typeface="华康少女文字W3" panose="040F0309000000000000" charset="-122"/>
                      </a:endParaRPr>
                    </a:p>
                    <a:p>
                      <a:endParaRPr lang="zh-CN" altLang="en-US" sz="3600" b="1" dirty="0">
                        <a:solidFill>
                          <a:schemeClr val="tx1"/>
                        </a:solidFill>
                        <a:latin typeface="华康少女文字W3" panose="040F0309000000000000" charset="-122"/>
                        <a:ea typeface="华康少女文字W3" panose="040F0309000000000000"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c>
                  <a:txBody>
                    <a:bodyPr/>
                    <a:p>
                      <a:r>
                        <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alpha val="88000"/>
                      </a:schemeClr>
                    </a:solidFill>
                  </a:tcPr>
                </a:tc>
              </a:tr>
            </a:tbl>
          </a:graphicData>
        </a:graphic>
      </p:graphicFrame>
      <p:sp>
        <p:nvSpPr>
          <p:cNvPr id="5" name="文本框 4"/>
          <p:cNvSpPr txBox="1"/>
          <p:nvPr/>
        </p:nvSpPr>
        <p:spPr>
          <a:xfrm>
            <a:off x="1249680" y="492125"/>
            <a:ext cx="2717165" cy="706755"/>
          </a:xfrm>
          <a:prstGeom prst="rect">
            <a:avLst/>
          </a:prstGeom>
          <a:noFill/>
        </p:spPr>
        <p:txBody>
          <a:bodyPr wrap="square" rtlCol="0">
            <a:spAutoFit/>
          </a:bodyPr>
          <a:p>
            <a:pPr algn="dist"/>
            <a:r>
              <a:rPr lang="zh-CN" sz="4000">
                <a:latin typeface="微软雅黑" panose="020B0503020204020204" pitchFamily="34" charset="-122"/>
                <a:ea typeface="微软雅黑" panose="020B0503020204020204" pitchFamily="34" charset="-122"/>
                <a:cs typeface="微软雅黑" panose="020B0503020204020204" pitchFamily="34" charset="-122"/>
              </a:rPr>
              <a:t>主要思想</a:t>
            </a:r>
            <a:endParaRPr lang="zh-CN" sz="4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845820" y="1951990"/>
            <a:ext cx="1098550" cy="645160"/>
          </a:xfrm>
          <a:prstGeom prst="rect">
            <a:avLst/>
          </a:prstGeom>
          <a:noFill/>
        </p:spPr>
        <p:txBody>
          <a:bodyPr wrap="none" rtlCol="0">
            <a:spAutoFit/>
          </a:bodyPr>
          <a:p>
            <a:pPr algn="l"/>
            <a:r>
              <a:rPr lang="zh-CN" altLang="en-US" sz="3600" b="1" dirty="0">
                <a:latin typeface="华康少女文字W3" panose="040F0309000000000000" charset="-122"/>
                <a:ea typeface="华康少女文字W3" panose="040F0309000000000000" charset="-122"/>
                <a:sym typeface="+mn-ea"/>
              </a:rPr>
              <a:t>兼爱</a:t>
            </a:r>
            <a:endParaRPr lang="zh-CN" altLang="en-US" sz="3600" b="1" dirty="0">
              <a:solidFill>
                <a:schemeClr val="tx1"/>
              </a:solidFill>
              <a:latin typeface="华康少女文字W3" panose="040F0309000000000000" charset="-122"/>
              <a:ea typeface="华康少女文字W3" panose="040F0309000000000000" charset="-122"/>
            </a:endParaRPr>
          </a:p>
        </p:txBody>
      </p:sp>
      <p:sp>
        <p:nvSpPr>
          <p:cNvPr id="6" name="文本框 5"/>
          <p:cNvSpPr txBox="1"/>
          <p:nvPr/>
        </p:nvSpPr>
        <p:spPr>
          <a:xfrm>
            <a:off x="2284095" y="1951990"/>
            <a:ext cx="8412480" cy="645160"/>
          </a:xfrm>
          <a:prstGeom prst="rect">
            <a:avLst/>
          </a:prstGeom>
          <a:noFill/>
        </p:spPr>
        <p:txBody>
          <a:bodyPr wrap="none" rtlCol="0">
            <a:spAutoFit/>
          </a:bodyPr>
          <a:p>
            <a:pPr algn="l"/>
            <a:r>
              <a:rPr lang="zh-CN" altLang="en-US"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墨子称其为“仁”，是没有等级差别的爱</a:t>
            </a:r>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845820" y="2762885"/>
            <a:ext cx="1098550" cy="645160"/>
          </a:xfrm>
          <a:prstGeom prst="rect">
            <a:avLst/>
          </a:prstGeom>
          <a:noFill/>
        </p:spPr>
        <p:txBody>
          <a:bodyPr wrap="none" rtlCol="0">
            <a:spAutoFit/>
          </a:bodyPr>
          <a:p>
            <a:pPr algn="l"/>
            <a:r>
              <a:rPr lang="zh-CN" altLang="en-US" sz="3600" b="1">
                <a:latin typeface="华康少女文字W3" panose="040F0309000000000000" charset="-122"/>
                <a:ea typeface="华康少女文字W3" panose="040F0309000000000000" charset="-122"/>
                <a:sym typeface="+mn-ea"/>
              </a:rPr>
              <a:t>非攻</a:t>
            </a:r>
            <a:endParaRPr lang="zh-CN" altLang="en-US" sz="3600" b="1">
              <a:solidFill>
                <a:schemeClr val="tx1"/>
              </a:solidFill>
              <a:latin typeface="华康少女文字W3" panose="040F0309000000000000" charset="-122"/>
              <a:ea typeface="华康少女文字W3" panose="040F0309000000000000" charset="-122"/>
            </a:endParaRPr>
          </a:p>
        </p:txBody>
      </p:sp>
      <p:sp>
        <p:nvSpPr>
          <p:cNvPr id="8" name="文本框 7"/>
          <p:cNvSpPr txBox="1"/>
          <p:nvPr/>
        </p:nvSpPr>
        <p:spPr>
          <a:xfrm>
            <a:off x="845820" y="3470910"/>
            <a:ext cx="1098550" cy="645160"/>
          </a:xfrm>
          <a:prstGeom prst="rect">
            <a:avLst/>
          </a:prstGeom>
          <a:noFill/>
        </p:spPr>
        <p:txBody>
          <a:bodyPr wrap="none" rtlCol="0">
            <a:spAutoFit/>
          </a:bodyPr>
          <a:p>
            <a:pPr algn="l"/>
            <a:r>
              <a:rPr lang="zh-CN" altLang="en-US" sz="3600" b="1" dirty="0">
                <a:latin typeface="华康少女文字W3" panose="040F0309000000000000" charset="-122"/>
                <a:ea typeface="华康少女文字W3" panose="040F0309000000000000" charset="-122"/>
                <a:sym typeface="+mn-ea"/>
              </a:rPr>
              <a:t>尚力</a:t>
            </a:r>
            <a:endParaRPr lang="zh-CN" altLang="en-US" sz="3600" b="1" dirty="0">
              <a:solidFill>
                <a:schemeClr val="tx1"/>
              </a:solidFill>
              <a:latin typeface="华康少女文字W3" panose="040F0309000000000000" charset="-122"/>
              <a:ea typeface="华康少女文字W3" panose="040F0309000000000000" charset="-122"/>
            </a:endParaRPr>
          </a:p>
        </p:txBody>
      </p:sp>
      <p:sp>
        <p:nvSpPr>
          <p:cNvPr id="9" name="文本框 8"/>
          <p:cNvSpPr txBox="1"/>
          <p:nvPr/>
        </p:nvSpPr>
        <p:spPr>
          <a:xfrm>
            <a:off x="845820" y="4116070"/>
            <a:ext cx="1098550" cy="645160"/>
          </a:xfrm>
          <a:prstGeom prst="rect">
            <a:avLst/>
          </a:prstGeom>
          <a:noFill/>
        </p:spPr>
        <p:txBody>
          <a:bodyPr wrap="none" rtlCol="0">
            <a:spAutoFit/>
          </a:bodyPr>
          <a:p>
            <a:pPr algn="l"/>
            <a:r>
              <a:rPr lang="zh-CN" altLang="en-US" sz="3600" b="1" dirty="0" smtClean="0">
                <a:latin typeface="华康少女文字W3" panose="040F0309000000000000" charset="-122"/>
                <a:ea typeface="华康少女文字W3" panose="040F0309000000000000" charset="-122"/>
                <a:cs typeface="微软雅黑" panose="020B0503020204020204" pitchFamily="34" charset="-122"/>
                <a:sym typeface="+mn-ea"/>
              </a:rPr>
              <a:t>尚贤</a:t>
            </a:r>
            <a:endParaRPr lang="zh-CN" altLang="en-US" sz="3600" b="1" dirty="0" smtClean="0">
              <a:solidFill>
                <a:schemeClr val="tx1"/>
              </a:solidFill>
              <a:latin typeface="华康少女文字W3" panose="040F0309000000000000" charset="-122"/>
              <a:ea typeface="华康少女文字W3" panose="040F0309000000000000" charset="-122"/>
              <a:cs typeface="微软雅黑" panose="020B0503020204020204" pitchFamily="34" charset="-122"/>
            </a:endParaRPr>
          </a:p>
        </p:txBody>
      </p:sp>
      <p:sp>
        <p:nvSpPr>
          <p:cNvPr id="10" name="文本框 9"/>
          <p:cNvSpPr txBox="1"/>
          <p:nvPr/>
        </p:nvSpPr>
        <p:spPr>
          <a:xfrm>
            <a:off x="845820" y="4730115"/>
            <a:ext cx="1320165" cy="1198880"/>
          </a:xfrm>
          <a:prstGeom prst="rect">
            <a:avLst/>
          </a:prstGeom>
          <a:noFill/>
        </p:spPr>
        <p:txBody>
          <a:bodyPr wrap="square" rtlCol="0">
            <a:spAutoFit/>
          </a:bodyPr>
          <a:p>
            <a:pPr algn="l"/>
            <a:r>
              <a:rPr lang="zh-CN" altLang="en-US" sz="3600" b="1" dirty="0">
                <a:latin typeface="华康少女文字W3" panose="040F0309000000000000" charset="-122"/>
                <a:ea typeface="华康少女文字W3" panose="040F0309000000000000" charset="-122"/>
                <a:sym typeface="+mn-ea"/>
              </a:rPr>
              <a:t>节用、</a:t>
            </a:r>
            <a:endParaRPr lang="zh-CN" altLang="en-US" sz="3600" b="1" dirty="0">
              <a:latin typeface="华康少女文字W3" panose="040F0309000000000000" charset="-122"/>
              <a:ea typeface="华康少女文字W3" panose="040F0309000000000000" charset="-122"/>
              <a:sym typeface="+mn-ea"/>
            </a:endParaRPr>
          </a:p>
          <a:p>
            <a:pPr algn="l"/>
            <a:r>
              <a:rPr lang="zh-CN" altLang="en-US" sz="3600" b="1" dirty="0">
                <a:latin typeface="华康少女文字W3" panose="040F0309000000000000" charset="-122"/>
                <a:ea typeface="华康少女文字W3" panose="040F0309000000000000" charset="-122"/>
                <a:sym typeface="+mn-ea"/>
              </a:rPr>
              <a:t>节葬</a:t>
            </a:r>
            <a:endParaRPr lang="zh-CN" altLang="en-US" sz="3600" b="1" dirty="0">
              <a:solidFill>
                <a:schemeClr val="tx1"/>
              </a:solidFill>
              <a:latin typeface="华康少女文字W3" panose="040F0309000000000000" charset="-122"/>
              <a:ea typeface="华康少女文字W3" panose="040F0309000000000000" charset="-122"/>
            </a:endParaRPr>
          </a:p>
        </p:txBody>
      </p:sp>
      <p:sp>
        <p:nvSpPr>
          <p:cNvPr id="11" name="文本框 10"/>
          <p:cNvSpPr txBox="1"/>
          <p:nvPr/>
        </p:nvSpPr>
        <p:spPr>
          <a:xfrm>
            <a:off x="2284095" y="2762885"/>
            <a:ext cx="8412480" cy="645160"/>
          </a:xfrm>
          <a:prstGeom prst="rect">
            <a:avLst/>
          </a:prstGeom>
          <a:noFill/>
        </p:spPr>
        <p:txBody>
          <a:bodyPr wrap="none" rtlCol="0">
            <a:spAutoFit/>
          </a:bodyPr>
          <a:p>
            <a:pPr algn="l"/>
            <a:r>
              <a:rPr lang="zh-CN" altLang="en-US" sz="3600" dirty="0" smtClean="0">
                <a:latin typeface="微软雅黑" panose="020B0503020204020204" pitchFamily="34" charset="-122"/>
                <a:ea typeface="微软雅黑" panose="020B0503020204020204" pitchFamily="34" charset="-122"/>
                <a:sym typeface="+mn-ea"/>
              </a:rPr>
              <a:t>反对不义的兼并战争，主张各国和平相处</a:t>
            </a:r>
            <a:endParaRPr lang="zh-CN" altLang="en-US" sz="3600" b="0" dirty="0" smtClean="0">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2284095" y="3470910"/>
            <a:ext cx="7040880" cy="645160"/>
          </a:xfrm>
          <a:prstGeom prst="rect">
            <a:avLst/>
          </a:prstGeom>
          <a:noFill/>
        </p:spPr>
        <p:txBody>
          <a:bodyPr wrap="none" rtlCol="0">
            <a:spAutoFit/>
          </a:bodyPr>
          <a:p>
            <a:pPr algn="l"/>
            <a:r>
              <a:rPr lang="zh-CN" altLang="en-US" sz="3600" dirty="0" smtClean="0">
                <a:latin typeface="微软雅黑" panose="020B0503020204020204" pitchFamily="34" charset="-122"/>
                <a:ea typeface="微软雅黑" panose="020B0503020204020204" pitchFamily="34" charset="-122"/>
                <a:sym typeface="+mn-ea"/>
              </a:rPr>
              <a:t>强调生产劳动在社会生活中的地位</a:t>
            </a:r>
            <a:endParaRPr lang="zh-CN" altLang="en-US" sz="3600" b="0" dirty="0" smtClean="0">
              <a:solidFill>
                <a:schemeClr val="tx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84095" y="4116070"/>
            <a:ext cx="4297680" cy="645160"/>
          </a:xfrm>
          <a:prstGeom prst="rect">
            <a:avLst/>
          </a:prstGeom>
          <a:noFill/>
        </p:spPr>
        <p:txBody>
          <a:bodyPr wrap="none" rtlCol="0">
            <a:spAutoFit/>
          </a:bodyPr>
          <a:p>
            <a:pPr algn="l"/>
            <a:r>
              <a:rPr lang="zh-CN" altLang="en-US"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唯才是举，选贤任能</a:t>
            </a:r>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2284095" y="5006975"/>
            <a:ext cx="4297680" cy="645160"/>
          </a:xfrm>
          <a:prstGeom prst="rect">
            <a:avLst/>
          </a:prstGeom>
          <a:noFill/>
        </p:spPr>
        <p:txBody>
          <a:bodyPr wrap="none" rtlCol="0">
            <a:spAutoFit/>
          </a:bodyPr>
          <a:p>
            <a:pPr algn="l"/>
            <a:r>
              <a:rPr lang="zh-CN" altLang="en-US"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反对统治者铺张浪费</a:t>
            </a:r>
            <a:endParaRPr lang="zh-CN" altLang="en-US" sz="36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4312920" y="414020"/>
            <a:ext cx="7775575" cy="1414780"/>
          </a:xfrm>
          <a:prstGeom prst="rect">
            <a:avLst/>
          </a:prstGeom>
          <a:noFill/>
        </p:spPr>
        <p:txBody>
          <a:bodyPr wrap="square" rtlCol="0">
            <a:spAutoFit/>
          </a:bodyPr>
          <a:p>
            <a:pPr eaLnBrk="1" hangingPunct="1">
              <a:lnSpc>
                <a:spcPct val="110000"/>
              </a:lnSpc>
            </a:pPr>
            <a:r>
              <a:rPr lang="zh-CN" altLang="en-US" sz="2000" dirty="0">
                <a:latin typeface="微软雅黑" panose="020B0503020204020204" pitchFamily="34" charset="-122"/>
                <a:ea typeface="微软雅黑" panose="020B0503020204020204" pitchFamily="34" charset="-122"/>
                <a:sym typeface="+mn-ea"/>
              </a:rPr>
              <a:t>①代表下层劳动群众，特别是手工业者的利益，在当时有着深厚的社会基础。</a:t>
            </a:r>
            <a:endParaRPr lang="en-US" altLang="zh-CN" sz="2000" dirty="0">
              <a:solidFill>
                <a:schemeClr val="tx1"/>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2000" dirty="0">
                <a:latin typeface="微软雅黑" panose="020B0503020204020204" pitchFamily="34" charset="-122"/>
                <a:ea typeface="微软雅黑" panose="020B0503020204020204" pitchFamily="34" charset="-122"/>
                <a:sym typeface="+mn-ea"/>
              </a:rPr>
              <a:t>②战国时期一度成为显学，其思想曾被其他学派广泛吸收。</a:t>
            </a:r>
            <a:endParaRPr lang="zh-CN" altLang="en-US" sz="2000" dirty="0">
              <a:solidFill>
                <a:schemeClr val="tx1"/>
              </a:solidFill>
              <a:latin typeface="微软雅黑" panose="020B0503020204020204" pitchFamily="34" charset="-122"/>
              <a:ea typeface="微软雅黑" panose="020B0503020204020204" pitchFamily="34" charset="-122"/>
            </a:endParaRPr>
          </a:p>
          <a:p>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60070" y="3256915"/>
            <a:ext cx="1586230" cy="645160"/>
          </a:xfrm>
          <a:prstGeom prst="rect">
            <a:avLst/>
          </a:prstGeom>
          <a:noFill/>
        </p:spPr>
        <p:txBody>
          <a:bodyPr wrap="square" rtlCol="0">
            <a:spAutoFit/>
          </a:bodyPr>
          <a:p>
            <a:r>
              <a:rPr lang="zh-CN" altLang="en-US" sz="3600">
                <a:latin typeface="微软雅黑" panose="020B0503020204020204" pitchFamily="34" charset="-122"/>
                <a:ea typeface="微软雅黑" panose="020B0503020204020204" pitchFamily="34" charset="-122"/>
                <a:cs typeface="微软雅黑" panose="020B0503020204020204" pitchFamily="34" charset="-122"/>
              </a:rPr>
              <a:t>庄子</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 name="组合 10"/>
          <p:cNvGrpSpPr/>
          <p:nvPr/>
        </p:nvGrpSpPr>
        <p:grpSpPr>
          <a:xfrm>
            <a:off x="1807845" y="1381125"/>
            <a:ext cx="708660" cy="4535805"/>
            <a:chOff x="2946" y="2251"/>
            <a:chExt cx="1116" cy="5862"/>
          </a:xfrm>
        </p:grpSpPr>
        <p:cxnSp>
          <p:nvCxnSpPr>
            <p:cNvPr id="4" name="直接连接符 3"/>
            <p:cNvCxnSpPr/>
            <p:nvPr/>
          </p:nvCxnSpPr>
          <p:spPr>
            <a:xfrm>
              <a:off x="2946" y="5182"/>
              <a:ext cx="5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496" y="2251"/>
              <a:ext cx="0" cy="5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496" y="2251"/>
              <a:ext cx="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479" y="5182"/>
              <a:ext cx="4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513" y="8113"/>
              <a:ext cx="4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644525" y="361950"/>
            <a:ext cx="1205230" cy="645160"/>
          </a:xfrm>
          <a:prstGeom prst="rect">
            <a:avLst/>
          </a:prstGeom>
          <a:noFill/>
          <a:ln>
            <a:solidFill>
              <a:schemeClr val="accent1"/>
            </a:solidFill>
          </a:ln>
        </p:spPr>
        <p:txBody>
          <a:bodyPr wrap="square" rtlCol="0">
            <a:spAutoFit/>
          </a:bodyPr>
          <a:p>
            <a:r>
              <a:rPr lang="zh-CN" altLang="en-US" sz="3600">
                <a:latin typeface="微软雅黑" panose="020B0503020204020204" pitchFamily="34" charset="-122"/>
                <a:ea typeface="微软雅黑" panose="020B0503020204020204" pitchFamily="34" charset="-122"/>
                <a:cs typeface="微软雅黑" panose="020B0503020204020204" pitchFamily="34" charset="-122"/>
              </a:rPr>
              <a:t>小结</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2660650" y="1058545"/>
            <a:ext cx="1971040" cy="645160"/>
          </a:xfrm>
          <a:prstGeom prst="rect">
            <a:avLst/>
          </a:prstGeom>
          <a:noFill/>
        </p:spPr>
        <p:txBody>
          <a:bodyPr wrap="square" rtlCol="0" anchor="t">
            <a:spAutoFit/>
          </a:bodyPr>
          <a:p>
            <a:r>
              <a:rPr lang="en-US" altLang="zh-CN"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齐物</a:t>
            </a:r>
            <a:endParaRPr lang="en-US" altLang="zh-CN"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2484755" y="3256915"/>
            <a:ext cx="2389505" cy="645160"/>
          </a:xfrm>
          <a:prstGeom prst="rect">
            <a:avLst/>
          </a:prstGeom>
          <a:noFill/>
        </p:spPr>
        <p:txBody>
          <a:bodyPr wrap="none" rtlCol="0" anchor="t">
            <a:spAutoFit/>
          </a:bodyPr>
          <a:p>
            <a:r>
              <a:rPr lang="en-US" altLang="zh-CN"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“逍遥”</a:t>
            </a:r>
            <a:endParaRPr lang="en-US" altLang="zh-CN"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2484755" y="5485765"/>
            <a:ext cx="4218305" cy="645160"/>
          </a:xfrm>
          <a:prstGeom prst="rect">
            <a:avLst/>
          </a:prstGeom>
          <a:noFill/>
        </p:spPr>
        <p:txBody>
          <a:bodyPr wrap="none" rtlCol="0" anchor="t">
            <a:spAutoFit/>
          </a:bodyPr>
          <a:p>
            <a:r>
              <a:rPr lang="en-US" altLang="zh-CN"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天与人“不相胜”</a:t>
            </a:r>
            <a:endParaRPr lang="en-US" altLang="zh-CN"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4998720" y="3256915"/>
            <a:ext cx="2468880" cy="645160"/>
          </a:xfrm>
          <a:prstGeom prst="rect">
            <a:avLst/>
          </a:prstGeom>
          <a:noFill/>
        </p:spPr>
        <p:txBody>
          <a:bodyPr wrap="none" rtlCol="0" anchor="t">
            <a:spAutoFit/>
          </a:bodyPr>
          <a:p>
            <a:r>
              <a:rPr lang="zh-CN" altLang="en-US"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“无所恃”</a:t>
            </a:r>
            <a:endParaRPr lang="en-US" altLang="zh-CN"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4"/>
          <p:cNvSpPr txBox="1"/>
          <p:nvPr/>
        </p:nvSpPr>
        <p:spPr>
          <a:xfrm>
            <a:off x="6820909" y="5485877"/>
            <a:ext cx="4155141" cy="645160"/>
          </a:xfrm>
          <a:prstGeom prst="rect">
            <a:avLst/>
          </a:prstGeom>
          <a:noFill/>
        </p:spPr>
        <p:txBody>
          <a:bodyPr wrap="square" rtlCol="0">
            <a:spAutoFit/>
          </a:bodyPr>
          <a:p>
            <a:r>
              <a:rPr lang="zh-CN" altLang="en-US" sz="3600" dirty="0" smtClean="0">
                <a:solidFill>
                  <a:schemeClr val="tx1"/>
                </a:solidFill>
                <a:latin typeface="微软雅黑" panose="020B0503020204020204" pitchFamily="34" charset="-122"/>
                <a:ea typeface="微软雅黑" panose="020B0503020204020204" pitchFamily="34" charset="-122"/>
              </a:rPr>
              <a:t>人要顺应自然</a:t>
            </a:r>
            <a:endParaRPr lang="zh-CN" altLang="en-US" sz="3600" dirty="0" smtClean="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1" name="Rectangle 3"/>
          <p:cNvSpPr/>
          <p:nvPr/>
        </p:nvSpPr>
        <p:spPr>
          <a:xfrm>
            <a:off x="1991678" y="428625"/>
            <a:ext cx="8208962" cy="6000750"/>
          </a:xfrm>
          <a:prstGeom prst="rect">
            <a:avLst/>
          </a:prstGeom>
          <a:noFill/>
          <a:ln w="9525">
            <a:noFill/>
          </a:ln>
        </p:spPr>
        <p:txBody>
          <a:bodyPr anchor="ctr">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3600" b="1">
                <a:latin typeface="华文楷体" panose="02010600040101010101" charset="-122"/>
                <a:ea typeface="华文楷体" panose="02010600040101010101" charset="-122"/>
                <a:cs typeface="华文楷体" panose="02010600040101010101" charset="-122"/>
              </a:rPr>
              <a:t>    </a:t>
            </a:r>
            <a:r>
              <a:rPr lang="zh-CN" altLang="en-US" sz="2800" b="1" dirty="0">
                <a:latin typeface="华文楷体" panose="02010600040101010101" charset="-122"/>
                <a:ea typeface="华文楷体" panose="02010600040101010101" charset="-122"/>
                <a:cs typeface="华文楷体" panose="02010600040101010101" charset="-122"/>
              </a:rPr>
              <a:t>庄子快死的时候，他的弟子准备厚葬他。庄子说：“天地就是我的棺材，日月星辰就是为我陪葬的玉石珠宝，世上万物都是上天送给我的东西，难道陪我安葬的东西还不齐备吗</a:t>
            </a:r>
            <a:r>
              <a:rPr lang="en-US" altLang="zh-CN" sz="2800" b="1">
                <a:latin typeface="华文楷体" panose="02010600040101010101" charset="-122"/>
                <a:ea typeface="华文楷体" panose="02010600040101010101" charset="-122"/>
                <a:cs typeface="华文楷体" panose="02010600040101010101" charset="-122"/>
              </a:rPr>
              <a:t>?”</a:t>
            </a:r>
            <a:r>
              <a:rPr lang="zh-CN" altLang="en-US" sz="2800" b="1" dirty="0">
                <a:latin typeface="华文楷体" panose="02010600040101010101" charset="-122"/>
                <a:ea typeface="华文楷体" panose="02010600040101010101" charset="-122"/>
                <a:cs typeface="华文楷体" panose="02010600040101010101" charset="-122"/>
              </a:rPr>
              <a:t>弟子担心地说：“可我怕老鹰、乌鸦吃了你呀</a:t>
            </a:r>
            <a:r>
              <a:rPr lang="en-US" altLang="zh-CN" sz="2800" b="1">
                <a:latin typeface="华文楷体" panose="02010600040101010101" charset="-122"/>
                <a:ea typeface="华文楷体" panose="02010600040101010101" charset="-122"/>
                <a:cs typeface="华文楷体" panose="02010600040101010101" charset="-122"/>
              </a:rPr>
              <a:t>!”</a:t>
            </a:r>
            <a:r>
              <a:rPr lang="zh-CN" altLang="en-US" sz="2800" b="1" dirty="0">
                <a:latin typeface="华文楷体" panose="02010600040101010101" charset="-122"/>
                <a:ea typeface="华文楷体" panose="02010600040101010101" charset="-122"/>
                <a:cs typeface="华文楷体" panose="02010600040101010101" charset="-122"/>
              </a:rPr>
              <a:t>庄子却说：“露天会让乌鸦吃掉，埋在土里也会被蚂蚁吃掉，从乌鸦嘴里抢来给蚂蚁吃，为什么这么偏心呢</a:t>
            </a:r>
            <a:r>
              <a:rPr lang="en-US" altLang="zh-CN" sz="2800" b="1">
                <a:latin typeface="华文楷体" panose="02010600040101010101" charset="-122"/>
                <a:ea typeface="华文楷体" panose="02010600040101010101" charset="-122"/>
                <a:cs typeface="华文楷体" panose="02010600040101010101" charset="-122"/>
              </a:rPr>
              <a:t>?”</a:t>
            </a:r>
            <a:endParaRPr lang="en-US" altLang="zh-CN" sz="2800" b="1">
              <a:latin typeface="华文楷体" panose="02010600040101010101" charset="-122"/>
              <a:ea typeface="华文楷体" panose="02010600040101010101" charset="-122"/>
              <a:cs typeface="华文楷体" panose="02010600040101010101" charset="-122"/>
            </a:endParaRPr>
          </a:p>
          <a:p>
            <a:pPr marL="0" lvl="0" indent="0">
              <a:spcBef>
                <a:spcPct val="0"/>
              </a:spcBef>
              <a:buNone/>
            </a:pPr>
            <a:r>
              <a:rPr lang="zh-CN" altLang="en-US" sz="3600" b="1" dirty="0">
                <a:solidFill>
                  <a:srgbClr val="FF0000"/>
                </a:solidFill>
                <a:latin typeface="华文楷体" panose="02010600040101010101" charset="-122"/>
                <a:ea typeface="华文楷体" panose="02010600040101010101" charset="-122"/>
                <a:cs typeface="华文楷体" panose="02010600040101010101" charset="-122"/>
                <a:sym typeface="+mn-ea"/>
              </a:rPr>
              <a:t>在庄子看来，死是一个自然的过程，更是自由和解脱，所以他在死神面前能够如此洒脱，如此风趣。 </a:t>
            </a:r>
            <a:endParaRPr lang="zh-CN" altLang="en-US" sz="3600" b="1" dirty="0">
              <a:solidFill>
                <a:srgbClr val="FF0000"/>
              </a:solidFill>
              <a:latin typeface="华文楷体" panose="02010600040101010101" charset="-122"/>
              <a:ea typeface="华文楷体" panose="02010600040101010101" charset="-122"/>
              <a:cs typeface="华文楷体" panose="02010600040101010101" charset="-122"/>
              <a:sym typeface="+mn-ea"/>
            </a:endParaRPr>
          </a:p>
          <a:p>
            <a:pPr marL="0" lvl="0" indent="0">
              <a:spcBef>
                <a:spcPct val="0"/>
              </a:spcBef>
              <a:buNone/>
            </a:pPr>
            <a:endParaRPr lang="en-US" altLang="zh-CN" sz="3600" b="1">
              <a:latin typeface="华文楷体" panose="02010600040101010101" charset="-122"/>
              <a:ea typeface="华文楷体" panose="02010600040101010101" charset="-122"/>
              <a:cs typeface="华文楷体" panose="02010600040101010101" charset="-122"/>
            </a:endParaRPr>
          </a:p>
          <a:p>
            <a:pPr marL="0" lvl="0" indent="0">
              <a:spcBef>
                <a:spcPct val="0"/>
              </a:spcBef>
              <a:buNone/>
            </a:pPr>
            <a:endParaRPr lang="en-US" altLang="zh-CN" sz="3600" b="1" dirty="0">
              <a:solidFill>
                <a:srgbClr val="FF00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1"/>
          <p:cNvSpPr txBox="1"/>
          <p:nvPr/>
        </p:nvSpPr>
        <p:spPr>
          <a:xfrm>
            <a:off x="3900170" y="548640"/>
            <a:ext cx="3173095" cy="645160"/>
          </a:xfrm>
          <a:prstGeom prst="rect">
            <a:avLst/>
          </a:prstGeom>
          <a:noFill/>
        </p:spPr>
        <p:txBody>
          <a:bodyPr wrap="square" rtlCol="0">
            <a:spAutoFit/>
          </a:bodyPr>
          <a:p>
            <a:r>
              <a:rPr lang="zh-CN" altLang="en-US" sz="3600" dirty="0" smtClean="0">
                <a:solidFill>
                  <a:schemeClr val="tx1"/>
                </a:solidFill>
                <a:latin typeface="微软雅黑" panose="020B0503020204020204" pitchFamily="34" charset="-122"/>
                <a:ea typeface="微软雅黑" panose="020B0503020204020204" pitchFamily="34" charset="-122"/>
              </a:rPr>
              <a:t>战国时期法家</a:t>
            </a:r>
            <a:endParaRPr lang="zh-CN" altLang="en-US" sz="3600" dirty="0" smtClean="0">
              <a:solidFill>
                <a:schemeClr val="tx1"/>
              </a:solidFill>
              <a:latin typeface="微软雅黑" panose="020B0503020204020204" pitchFamily="34" charset="-122"/>
              <a:ea typeface="微软雅黑" panose="020B0503020204020204" pitchFamily="34" charset="-122"/>
            </a:endParaRPr>
          </a:p>
        </p:txBody>
      </p:sp>
      <p:sp>
        <p:nvSpPr>
          <p:cNvPr id="4" name="TextBox 2"/>
          <p:cNvSpPr txBox="1"/>
          <p:nvPr/>
        </p:nvSpPr>
        <p:spPr>
          <a:xfrm>
            <a:off x="1320800" y="1896110"/>
            <a:ext cx="4081780" cy="645160"/>
          </a:xfrm>
          <a:prstGeom prst="rect">
            <a:avLst/>
          </a:prstGeom>
          <a:noFill/>
        </p:spPr>
        <p:txBody>
          <a:bodyPr wrap="square" rtlCol="0">
            <a:spAutoFit/>
          </a:bodyPr>
          <a:p>
            <a:r>
              <a:rPr lang="zh-CN" altLang="en-US" sz="3600" dirty="0" smtClean="0">
                <a:solidFill>
                  <a:schemeClr val="tx1"/>
                </a:solidFill>
                <a:latin typeface="微软雅黑" panose="020B0503020204020204" pitchFamily="34" charset="-122"/>
                <a:ea typeface="微软雅黑" panose="020B0503020204020204" pitchFamily="34" charset="-122"/>
              </a:rPr>
              <a:t>李悝、吴起、商鞅</a:t>
            </a:r>
            <a:endParaRPr lang="zh-CN" altLang="en-US" sz="3600" dirty="0" smtClean="0">
              <a:solidFill>
                <a:schemeClr val="tx1"/>
              </a:solidFill>
              <a:latin typeface="微软雅黑" panose="020B0503020204020204" pitchFamily="34" charset="-122"/>
              <a:ea typeface="微软雅黑" panose="020B0503020204020204" pitchFamily="34" charset="-122"/>
            </a:endParaRPr>
          </a:p>
        </p:txBody>
      </p:sp>
      <p:sp>
        <p:nvSpPr>
          <p:cNvPr id="5" name="TextBox 3"/>
          <p:cNvSpPr txBox="1"/>
          <p:nvPr/>
        </p:nvSpPr>
        <p:spPr>
          <a:xfrm>
            <a:off x="1405215" y="2958353"/>
            <a:ext cx="3482789" cy="1198880"/>
          </a:xfrm>
          <a:prstGeom prst="rect">
            <a:avLst/>
          </a:prstGeom>
          <a:noFill/>
          <a:ln>
            <a:solidFill>
              <a:schemeClr val="tx1"/>
            </a:solidFill>
          </a:ln>
        </p:spPr>
        <p:txBody>
          <a:bodyPr wrap="square" rtlCol="0">
            <a:spAutoFit/>
          </a:bodyPr>
          <a:p>
            <a:r>
              <a:rPr lang="zh-CN" altLang="en-US" sz="3600" dirty="0" smtClean="0">
                <a:solidFill>
                  <a:schemeClr val="tx1"/>
                </a:solidFill>
                <a:latin typeface="微软雅黑" panose="020B0503020204020204" pitchFamily="34" charset="-122"/>
                <a:ea typeface="微软雅黑" panose="020B0503020204020204" pitchFamily="34" charset="-122"/>
              </a:rPr>
              <a:t>用法制代替礼制，强调法的重要性</a:t>
            </a:r>
            <a:endParaRPr lang="zh-CN" altLang="en-US" sz="3600" dirty="0" smtClean="0">
              <a:solidFill>
                <a:schemeClr val="tx1"/>
              </a:solidFill>
              <a:latin typeface="微软雅黑" panose="020B0503020204020204" pitchFamily="34" charset="-122"/>
              <a:ea typeface="微软雅黑" panose="020B0503020204020204" pitchFamily="34" charset="-122"/>
            </a:endParaRPr>
          </a:p>
        </p:txBody>
      </p:sp>
      <p:sp>
        <p:nvSpPr>
          <p:cNvPr id="6" name="TextBox 4"/>
          <p:cNvSpPr txBox="1"/>
          <p:nvPr/>
        </p:nvSpPr>
        <p:spPr>
          <a:xfrm>
            <a:off x="7154545" y="1896110"/>
            <a:ext cx="2190750" cy="645160"/>
          </a:xfrm>
          <a:prstGeom prst="rect">
            <a:avLst/>
          </a:prstGeom>
          <a:noFill/>
        </p:spPr>
        <p:txBody>
          <a:bodyPr wrap="square" rtlCol="0">
            <a:spAutoFit/>
          </a:bodyPr>
          <a:p>
            <a:r>
              <a:rPr lang="zh-CN" altLang="en-US" sz="3600" dirty="0" smtClean="0">
                <a:solidFill>
                  <a:schemeClr val="tx1"/>
                </a:solidFill>
                <a:latin typeface="微软雅黑" panose="020B0503020204020204" pitchFamily="34" charset="-122"/>
                <a:ea typeface="微软雅黑" panose="020B0503020204020204" pitchFamily="34" charset="-122"/>
              </a:rPr>
              <a:t>申不害</a:t>
            </a:r>
            <a:endParaRPr lang="zh-CN" altLang="en-US" sz="3600" dirty="0" smtClean="0">
              <a:solidFill>
                <a:schemeClr val="tx1"/>
              </a:solidFill>
              <a:latin typeface="微软雅黑" panose="020B0503020204020204" pitchFamily="34" charset="-122"/>
              <a:ea typeface="微软雅黑" panose="020B0503020204020204" pitchFamily="34" charset="-122"/>
            </a:endParaRPr>
          </a:p>
        </p:txBody>
      </p:sp>
      <p:sp>
        <p:nvSpPr>
          <p:cNvPr id="7" name="TextBox 5"/>
          <p:cNvSpPr txBox="1"/>
          <p:nvPr/>
        </p:nvSpPr>
        <p:spPr>
          <a:xfrm>
            <a:off x="5486400" y="2958353"/>
            <a:ext cx="5957047" cy="1198880"/>
          </a:xfrm>
          <a:prstGeom prst="rect">
            <a:avLst/>
          </a:prstGeom>
          <a:noFill/>
          <a:ln>
            <a:solidFill>
              <a:schemeClr val="tx1"/>
            </a:solidFill>
          </a:ln>
        </p:spPr>
        <p:txBody>
          <a:bodyPr wrap="square" rtlCol="0">
            <a:spAutoFit/>
          </a:bodyPr>
          <a:p>
            <a:r>
              <a:rPr lang="zh-CN" altLang="en-US" sz="3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“循名责实”，要求统治者以权术控制臣下，统治百姓。</a:t>
            </a:r>
            <a:endParaRPr lang="zh-CN" altLang="en-US" sz="3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6"/>
          <p:cNvSpPr txBox="1"/>
          <p:nvPr/>
        </p:nvSpPr>
        <p:spPr>
          <a:xfrm>
            <a:off x="4405630" y="5491480"/>
            <a:ext cx="2161540" cy="1198880"/>
          </a:xfrm>
          <a:prstGeom prst="rect">
            <a:avLst/>
          </a:prstGeom>
          <a:noFill/>
        </p:spPr>
        <p:txBody>
          <a:bodyPr wrap="square" rtlCol="0">
            <a:spAutoFit/>
          </a:bodyPr>
          <a:p>
            <a:pPr algn="ctr"/>
            <a:r>
              <a:rPr lang="zh-CN" altLang="en-US" sz="3600" dirty="0" smtClean="0">
                <a:solidFill>
                  <a:schemeClr val="tx1"/>
                </a:solidFill>
                <a:latin typeface="微软雅黑" panose="020B0503020204020204" pitchFamily="34" charset="-122"/>
                <a:ea typeface="微软雅黑" panose="020B0503020204020204" pitchFamily="34" charset="-122"/>
              </a:rPr>
              <a:t>韩非</a:t>
            </a:r>
            <a:endParaRPr lang="zh-CN" altLang="en-US" sz="3600" dirty="0" smtClean="0">
              <a:solidFill>
                <a:schemeClr val="tx1"/>
              </a:solidFill>
              <a:latin typeface="微软雅黑" panose="020B0503020204020204" pitchFamily="34" charset="-122"/>
              <a:ea typeface="微软雅黑" panose="020B0503020204020204" pitchFamily="34" charset="-122"/>
            </a:endParaRPr>
          </a:p>
          <a:p>
            <a:pPr algn="ctr"/>
            <a:r>
              <a:rPr lang="zh-CN" altLang="en-US" sz="3600" dirty="0" smtClean="0">
                <a:solidFill>
                  <a:schemeClr val="tx1"/>
                </a:solidFill>
                <a:latin typeface="微软雅黑" panose="020B0503020204020204" pitchFamily="34" charset="-122"/>
                <a:ea typeface="微软雅黑" panose="020B0503020204020204" pitchFamily="34" charset="-122"/>
              </a:rPr>
              <a:t>法术势</a:t>
            </a:r>
            <a:endParaRPr lang="zh-CN" altLang="en-US" sz="3600" dirty="0" smtClean="0">
              <a:solidFill>
                <a:schemeClr val="tx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bwMode="auto">
          <a:xfrm flipH="1">
            <a:off x="2870947" y="2634989"/>
            <a:ext cx="2" cy="323364"/>
          </a:xfrm>
          <a:prstGeom prst="line">
            <a:avLst/>
          </a:prstGeom>
          <a:solidFill>
            <a:schemeClr val="accent1"/>
          </a:solidFill>
          <a:ln w="38100" cap="flat" cmpd="sng" algn="ctr">
            <a:solidFill>
              <a:schemeClr val="tx1"/>
            </a:solidFill>
            <a:prstDash val="solid"/>
            <a:round/>
            <a:headEnd type="none" w="med" len="med"/>
            <a:tailEnd type="none" w="med" len="med"/>
          </a:ln>
        </p:spPr>
      </p:cxnSp>
      <p:cxnSp>
        <p:nvCxnSpPr>
          <p:cNvPr id="12" name="直接连接符 11"/>
          <p:cNvCxnSpPr/>
          <p:nvPr/>
        </p:nvCxnSpPr>
        <p:spPr bwMode="auto">
          <a:xfrm flipH="1">
            <a:off x="7476564" y="2652601"/>
            <a:ext cx="2" cy="323364"/>
          </a:xfrm>
          <a:prstGeom prst="line">
            <a:avLst/>
          </a:prstGeom>
          <a:solidFill>
            <a:schemeClr val="accent1"/>
          </a:solidFill>
          <a:ln w="38100" cap="flat" cmpd="sng" algn="ctr">
            <a:solidFill>
              <a:schemeClr val="tx1"/>
            </a:solidFill>
            <a:prstDash val="solid"/>
            <a:round/>
            <a:headEnd type="none" w="med" len="med"/>
            <a:tailEnd type="none" w="med" len="med"/>
          </a:ln>
        </p:spPr>
      </p:cxnSp>
      <p:cxnSp>
        <p:nvCxnSpPr>
          <p:cNvPr id="14" name="直接连接符 13"/>
          <p:cNvCxnSpPr>
            <a:stCxn id="5" idx="2"/>
          </p:cNvCxnSpPr>
          <p:nvPr/>
        </p:nvCxnSpPr>
        <p:spPr bwMode="auto">
          <a:xfrm>
            <a:off x="3146425" y="4157345"/>
            <a:ext cx="14605" cy="650875"/>
          </a:xfrm>
          <a:prstGeom prst="line">
            <a:avLst/>
          </a:prstGeom>
          <a:solidFill>
            <a:schemeClr val="accent1"/>
          </a:solidFill>
          <a:ln w="38100" cap="flat" cmpd="sng" algn="ctr">
            <a:solidFill>
              <a:schemeClr val="tx1"/>
            </a:solidFill>
            <a:prstDash val="solid"/>
            <a:round/>
            <a:headEnd type="none" w="med" len="med"/>
            <a:tailEnd type="none" w="med" len="med"/>
          </a:ln>
        </p:spPr>
      </p:cxnSp>
      <p:cxnSp>
        <p:nvCxnSpPr>
          <p:cNvPr id="15" name="直接连接符 14"/>
          <p:cNvCxnSpPr/>
          <p:nvPr/>
        </p:nvCxnSpPr>
        <p:spPr bwMode="auto">
          <a:xfrm>
            <a:off x="8249920" y="4142105"/>
            <a:ext cx="0" cy="631190"/>
          </a:xfrm>
          <a:prstGeom prst="line">
            <a:avLst/>
          </a:prstGeom>
          <a:solidFill>
            <a:schemeClr val="accent1"/>
          </a:solidFill>
          <a:ln w="38100" cap="flat" cmpd="sng" algn="ctr">
            <a:solidFill>
              <a:schemeClr val="tx1"/>
            </a:solidFill>
            <a:prstDash val="solid"/>
            <a:round/>
            <a:headEnd type="none" w="med" len="med"/>
            <a:tailEnd type="none" w="med" len="med"/>
          </a:ln>
        </p:spPr>
      </p:cxnSp>
      <p:cxnSp>
        <p:nvCxnSpPr>
          <p:cNvPr id="17" name="直接连接符 16"/>
          <p:cNvCxnSpPr/>
          <p:nvPr/>
        </p:nvCxnSpPr>
        <p:spPr bwMode="auto">
          <a:xfrm>
            <a:off x="3146610" y="4773706"/>
            <a:ext cx="5103161" cy="0"/>
          </a:xfrm>
          <a:prstGeom prst="line">
            <a:avLst/>
          </a:prstGeom>
          <a:solidFill>
            <a:schemeClr val="accent1"/>
          </a:solidFill>
          <a:ln w="38100" cap="flat" cmpd="sng" algn="ctr">
            <a:solidFill>
              <a:schemeClr val="tx1"/>
            </a:solidFill>
            <a:prstDash val="solid"/>
            <a:round/>
            <a:headEnd type="none" w="med" len="med"/>
            <a:tailEnd type="none" w="med" len="med"/>
          </a:ln>
        </p:spPr>
      </p:cxnSp>
      <p:cxnSp>
        <p:nvCxnSpPr>
          <p:cNvPr id="19" name="直接连接符 18"/>
          <p:cNvCxnSpPr/>
          <p:nvPr/>
        </p:nvCxnSpPr>
        <p:spPr bwMode="auto">
          <a:xfrm flipH="1">
            <a:off x="5486398" y="4773706"/>
            <a:ext cx="2" cy="717403"/>
          </a:xfrm>
          <a:prstGeom prst="line">
            <a:avLst/>
          </a:prstGeom>
          <a:solidFill>
            <a:schemeClr val="accent1"/>
          </a:solidFill>
          <a:ln w="38100" cap="flat" cmpd="sng" algn="ctr">
            <a:solidFill>
              <a:schemeClr val="tx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p:bldP spid="7" grpId="0" bldLvl="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2"/>
          <p:cNvSpPr>
            <a:spLocks noChangeArrowheads="1"/>
          </p:cNvSpPr>
          <p:nvPr/>
        </p:nvSpPr>
        <p:spPr bwMode="auto">
          <a:xfrm>
            <a:off x="-38735" y="189865"/>
            <a:ext cx="676592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600" dirty="0">
                <a:solidFill>
                  <a:schemeClr val="tx1"/>
                </a:solidFill>
                <a:latin typeface="微软雅黑" panose="020B0503020204020204" pitchFamily="34" charset="-122"/>
                <a:ea typeface="微软雅黑" panose="020B0503020204020204" pitchFamily="34" charset="-122"/>
              </a:rPr>
              <a:t>②主张法、术、势相结合</a:t>
            </a:r>
            <a:r>
              <a:rPr lang="zh-CN" altLang="en-US" sz="3600" dirty="0" smtClean="0">
                <a:solidFill>
                  <a:schemeClr val="tx1"/>
                </a:solidFill>
                <a:latin typeface="微软雅黑" panose="020B0503020204020204" pitchFamily="34" charset="-122"/>
                <a:ea typeface="微软雅黑" panose="020B0503020204020204" pitchFamily="34" charset="-122"/>
              </a:rPr>
              <a:t>，建立</a:t>
            </a:r>
            <a:r>
              <a:rPr lang="zh-CN" altLang="en-US" sz="3600" dirty="0">
                <a:solidFill>
                  <a:schemeClr val="tx1"/>
                </a:solidFill>
                <a:latin typeface="微软雅黑" panose="020B0503020204020204" pitchFamily="34" charset="-122"/>
                <a:ea typeface="微软雅黑" panose="020B0503020204020204" pitchFamily="34" charset="-122"/>
              </a:rPr>
              <a:t>起一个</a:t>
            </a:r>
            <a:r>
              <a:rPr lang="zh-CN" altLang="en-US" sz="3600" dirty="0" smtClean="0">
                <a:solidFill>
                  <a:schemeClr val="tx1"/>
                </a:solidFill>
                <a:latin typeface="微软雅黑" panose="020B0503020204020204" pitchFamily="34" charset="-122"/>
                <a:ea typeface="微软雅黑" panose="020B0503020204020204" pitchFamily="34" charset="-122"/>
              </a:rPr>
              <a:t>君主专制中央集权</a:t>
            </a:r>
            <a:r>
              <a:rPr lang="zh-CN" altLang="en-US" sz="3600" dirty="0">
                <a:solidFill>
                  <a:schemeClr val="tx1"/>
                </a:solidFill>
                <a:latin typeface="微软雅黑" panose="020B0503020204020204" pitchFamily="34" charset="-122"/>
                <a:ea typeface="微软雅黑" panose="020B0503020204020204" pitchFamily="34" charset="-122"/>
              </a:rPr>
              <a:t>国家</a:t>
            </a:r>
            <a:endParaRPr lang="zh-CN" altLang="en-US" sz="3600" dirty="0">
              <a:solidFill>
                <a:schemeClr val="tx1"/>
              </a:solidFill>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2358987" y="1207583"/>
          <a:ext cx="7764318" cy="526133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圆角矩形 4"/>
          <p:cNvSpPr/>
          <p:nvPr/>
        </p:nvSpPr>
        <p:spPr bwMode="auto">
          <a:xfrm>
            <a:off x="7938770" y="1388745"/>
            <a:ext cx="2004695" cy="1198245"/>
          </a:xfrm>
          <a:prstGeom prst="roundRect">
            <a:avLst/>
          </a:prstGeom>
          <a:solidFill>
            <a:srgbClr val="D8FFD8"/>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3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处理政事的基本</a:t>
            </a:r>
            <a:endParaRPr kumimoji="0" lang="zh-CN" altLang="en-US" sz="3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圆角矩形 5"/>
          <p:cNvSpPr/>
          <p:nvPr/>
        </p:nvSpPr>
        <p:spPr bwMode="auto">
          <a:xfrm>
            <a:off x="5026660" y="2280920"/>
            <a:ext cx="2428240" cy="678180"/>
          </a:xfrm>
          <a:prstGeom prst="roundRect">
            <a:avLst/>
          </a:prstGeom>
          <a:solidFill>
            <a:srgbClr val="F3D0D7"/>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3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来自商鞅</a:t>
            </a:r>
            <a:endParaRPr kumimoji="0" lang="zh-CN" altLang="en-US" sz="3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圆角矩形 6"/>
          <p:cNvSpPr/>
          <p:nvPr/>
        </p:nvSpPr>
        <p:spPr bwMode="auto">
          <a:xfrm>
            <a:off x="3475355" y="6043930"/>
            <a:ext cx="2661920" cy="744220"/>
          </a:xfrm>
          <a:prstGeom prst="roundRect">
            <a:avLst/>
          </a:prstGeom>
          <a:solidFill>
            <a:srgbClr val="F3D0D7"/>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3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来自申不害</a:t>
            </a:r>
            <a:endParaRPr kumimoji="0" lang="zh-CN" altLang="en-US" sz="3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85520" y="4389120"/>
            <a:ext cx="2615565" cy="1200150"/>
          </a:xfrm>
          <a:prstGeom prst="roundRect">
            <a:avLst/>
          </a:prstGeom>
          <a:solidFill>
            <a:srgbClr val="D8FFD8"/>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3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君主控御群臣的工具</a:t>
            </a:r>
            <a:endParaRPr kumimoji="0" lang="zh-CN" altLang="en-US" sz="3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6804025" y="6044565"/>
            <a:ext cx="2150110" cy="743585"/>
          </a:xfrm>
          <a:prstGeom prst="roundRect">
            <a:avLst/>
          </a:prstGeom>
          <a:solidFill>
            <a:srgbClr val="F3D0D7"/>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3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来自慎到</a:t>
            </a:r>
            <a:endParaRPr kumimoji="0" lang="zh-CN" altLang="en-US" sz="3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8583295" y="3813810"/>
            <a:ext cx="3559175" cy="1874520"/>
          </a:xfrm>
          <a:prstGeom prst="roundRect">
            <a:avLst/>
          </a:prstGeom>
          <a:solidFill>
            <a:srgbClr val="D8FFD8"/>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3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君主的政权、威势，即权威，是君主的“筋力”</a:t>
            </a:r>
            <a:endParaRPr kumimoji="0" lang="zh-CN" altLang="en-US" sz="3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792480" y="1735455"/>
            <a:ext cx="2442845" cy="2306955"/>
          </a:xfrm>
          <a:prstGeom prst="rect">
            <a:avLst/>
          </a:prstGeom>
          <a:noFill/>
        </p:spPr>
        <p:txBody>
          <a:bodyPr wrap="square" rtlCol="0">
            <a:spAutoFit/>
          </a:bodyPr>
          <a:p>
            <a:r>
              <a:rPr lang="zh-CN" altLang="en-US" sz="3600">
                <a:latin typeface="微软雅黑" panose="020B0503020204020204" pitchFamily="34" charset="-122"/>
                <a:ea typeface="微软雅黑" panose="020B0503020204020204" pitchFamily="34" charset="-122"/>
                <a:cs typeface="微软雅黑" panose="020B0503020204020204" pitchFamily="34" charset="-122"/>
              </a:rPr>
              <a:t>事在四方，要在中央。圣人执要，四方来效。</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Graphic spid="4" grpId="0">
        <p:bldAsOne/>
      </p:bldGraphic>
      <p:bldP spid="5" grpId="0" bldLvl="0" animBg="1"/>
      <p:bldP spid="6" grpId="0" bldLvl="0" animBg="1"/>
      <p:bldP spid="7" grpId="0" bldLvl="0" animBg="1"/>
      <p:bldP spid="8" grpId="0" bldLvl="0" animBg="1"/>
      <p:bldP spid="10" grpId="0" bldLvl="0" animBg="1"/>
      <p:bldP spid="11"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Box 9"/>
          <p:cNvSpPr txBox="1">
            <a:spLocks noChangeArrowheads="1"/>
          </p:cNvSpPr>
          <p:nvPr/>
        </p:nvSpPr>
        <p:spPr bwMode="auto">
          <a:xfrm>
            <a:off x="2516412" y="1088950"/>
            <a:ext cx="549900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以法治国，“法不阿贵”</a:t>
            </a:r>
            <a:endPar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a:xfrm>
            <a:off x="2462530" y="4888230"/>
            <a:ext cx="5553075" cy="645160"/>
          </a:xfrm>
          <a:prstGeom prst="rect">
            <a:avLst/>
          </a:prstGeom>
        </p:spPr>
        <p:txBody>
          <a:bodyPr wrap="square">
            <a:spAutoFit/>
          </a:bodyPr>
          <a:lstStyle/>
          <a:p>
            <a:pPr>
              <a:spcBef>
                <a:spcPct val="50000"/>
              </a:spcBef>
            </a:pPr>
            <a:r>
              <a:rPr lang="en-US" altLang="zh-CN" sz="3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历史观：</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主张变法</a:t>
            </a:r>
            <a:r>
              <a:rPr lang="zh-CN" altLang="en-US" sz="3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革新。</a:t>
            </a:r>
            <a:endParaRPr lang="zh-CN" altLang="en-US" sz="3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2"/>
          <p:cNvSpPr>
            <a:spLocks noChangeArrowheads="1"/>
          </p:cNvSpPr>
          <p:nvPr/>
        </p:nvSpPr>
        <p:spPr bwMode="auto">
          <a:xfrm>
            <a:off x="2484755" y="2773045"/>
            <a:ext cx="524319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600" dirty="0">
                <a:solidFill>
                  <a:schemeClr val="tx1"/>
                </a:solidFill>
                <a:latin typeface="微软雅黑" panose="020B0503020204020204" pitchFamily="34" charset="-122"/>
                <a:ea typeface="微软雅黑" panose="020B0503020204020204" pitchFamily="34" charset="-122"/>
              </a:rPr>
              <a:t>2.</a:t>
            </a:r>
            <a:r>
              <a:rPr lang="zh-CN" altLang="en-US" sz="3600" dirty="0">
                <a:solidFill>
                  <a:schemeClr val="tx1"/>
                </a:solidFill>
                <a:latin typeface="微软雅黑" panose="020B0503020204020204" pitchFamily="34" charset="-122"/>
                <a:ea typeface="微软雅黑" panose="020B0503020204020204" pitchFamily="34" charset="-122"/>
              </a:rPr>
              <a:t>主张法、术、势相结合</a:t>
            </a:r>
            <a:r>
              <a:rPr lang="zh-CN" altLang="en-US" sz="3600" dirty="0" smtClean="0">
                <a:solidFill>
                  <a:schemeClr val="tx1"/>
                </a:solidFill>
                <a:latin typeface="微软雅黑" panose="020B0503020204020204" pitchFamily="34" charset="-122"/>
                <a:ea typeface="微软雅黑" panose="020B0503020204020204" pitchFamily="34" charset="-122"/>
              </a:rPr>
              <a:t>，建立</a:t>
            </a:r>
            <a:r>
              <a:rPr lang="zh-CN" altLang="en-US" sz="3600" dirty="0">
                <a:solidFill>
                  <a:schemeClr val="tx1"/>
                </a:solidFill>
                <a:latin typeface="微软雅黑" panose="020B0503020204020204" pitchFamily="34" charset="-122"/>
                <a:ea typeface="微软雅黑" panose="020B0503020204020204" pitchFamily="34" charset="-122"/>
              </a:rPr>
              <a:t>起一个</a:t>
            </a:r>
            <a:r>
              <a:rPr lang="zh-CN" altLang="en-US" sz="3600" dirty="0" smtClean="0">
                <a:solidFill>
                  <a:schemeClr val="tx1"/>
                </a:solidFill>
                <a:latin typeface="微软雅黑" panose="020B0503020204020204" pitchFamily="34" charset="-122"/>
                <a:ea typeface="微软雅黑" panose="020B0503020204020204" pitchFamily="34" charset="-122"/>
              </a:rPr>
              <a:t>君主专制中央集权</a:t>
            </a:r>
            <a:r>
              <a:rPr lang="zh-CN" altLang="en-US" sz="3600" dirty="0">
                <a:solidFill>
                  <a:schemeClr val="tx1"/>
                </a:solidFill>
                <a:latin typeface="微软雅黑" panose="020B0503020204020204" pitchFamily="34" charset="-122"/>
                <a:ea typeface="微软雅黑" panose="020B0503020204020204" pitchFamily="34" charset="-122"/>
              </a:rPr>
              <a:t>国家。</a:t>
            </a:r>
            <a:endParaRPr lang="zh-CN" altLang="en-US" sz="3600"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1615" y="2973070"/>
            <a:ext cx="1586230" cy="645160"/>
          </a:xfrm>
          <a:prstGeom prst="rect">
            <a:avLst/>
          </a:prstGeom>
          <a:noFill/>
        </p:spPr>
        <p:txBody>
          <a:bodyPr wrap="square" rtlCol="0">
            <a:spAutoFit/>
          </a:bodyPr>
          <a:p>
            <a:r>
              <a:rPr lang="zh-CN" altLang="en-US" sz="3600">
                <a:latin typeface="微软雅黑" panose="020B0503020204020204" pitchFamily="34" charset="-122"/>
                <a:ea typeface="微软雅黑" panose="020B0503020204020204" pitchFamily="34" charset="-122"/>
                <a:cs typeface="微软雅黑" panose="020B0503020204020204" pitchFamily="34" charset="-122"/>
              </a:rPr>
              <a:t>韩非子</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nvGrpSpPr>
        <p:grpSpPr>
          <a:xfrm>
            <a:off x="1807845" y="1381125"/>
            <a:ext cx="708660" cy="3829685"/>
            <a:chOff x="2946" y="2251"/>
            <a:chExt cx="1116" cy="5862"/>
          </a:xfrm>
        </p:grpSpPr>
        <p:cxnSp>
          <p:nvCxnSpPr>
            <p:cNvPr id="7" name="直接连接符 6"/>
            <p:cNvCxnSpPr/>
            <p:nvPr/>
          </p:nvCxnSpPr>
          <p:spPr>
            <a:xfrm>
              <a:off x="2946" y="5182"/>
              <a:ext cx="5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496" y="2251"/>
              <a:ext cx="0" cy="5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6" y="2251"/>
              <a:ext cx="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479" y="5182"/>
              <a:ext cx="4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513" y="8113"/>
              <a:ext cx="4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644525" y="361950"/>
            <a:ext cx="1205230" cy="645160"/>
          </a:xfrm>
          <a:prstGeom prst="rect">
            <a:avLst/>
          </a:prstGeom>
          <a:noFill/>
          <a:ln>
            <a:solidFill>
              <a:schemeClr val="accent1"/>
            </a:solidFill>
          </a:ln>
        </p:spPr>
        <p:txBody>
          <a:bodyPr wrap="square" rtlCol="0">
            <a:spAutoFit/>
          </a:bodyPr>
          <a:p>
            <a:r>
              <a:rPr lang="zh-CN" altLang="en-US" sz="3600">
                <a:latin typeface="微软雅黑" panose="020B0503020204020204" pitchFamily="34" charset="-122"/>
                <a:ea typeface="微软雅黑" panose="020B0503020204020204" pitchFamily="34" charset="-122"/>
                <a:cs typeface="微软雅黑" panose="020B0503020204020204" pitchFamily="34" charset="-122"/>
              </a:rPr>
              <a:t>小结</a:t>
            </a:r>
            <a:endParaRPr lang="zh-CN" altLang="en-US" sz="3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8489950" y="1530350"/>
            <a:ext cx="3524885" cy="3415030"/>
          </a:xfrm>
          <a:prstGeom prst="rect">
            <a:avLst/>
          </a:prstGeom>
          <a:solidFill>
            <a:schemeClr val="accent1">
              <a:lumMod val="20000"/>
              <a:lumOff val="80000"/>
            </a:schemeClr>
          </a:solidFill>
        </p:spPr>
        <p:txBody>
          <a:bodyPr wrap="square" rtlCol="0" anchor="t">
            <a:spAutoFit/>
          </a:bodyPr>
          <a:p>
            <a:pPr eaLnBrk="1" hangingPunct="1"/>
            <a:r>
              <a:rPr lang="zh-CN" altLang="en-US" sz="3600" dirty="0">
                <a:solidFill>
                  <a:schemeClr val="tx1"/>
                </a:solidFill>
                <a:latin typeface="微软雅黑" panose="020B0503020204020204" pitchFamily="34" charset="-122"/>
                <a:ea typeface="微软雅黑" panose="020B0503020204020204" pitchFamily="34" charset="-122"/>
                <a:sym typeface="+mn-ea"/>
              </a:rPr>
              <a:t>适应了中央集权政治体制的需要。西汉以后与儒家思想互为表里，成为古代统治思想的理论基础。</a:t>
            </a:r>
            <a:endPar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TextBox 3"/>
          <p:cNvSpPr txBox="1"/>
          <p:nvPr/>
        </p:nvSpPr>
        <p:spPr>
          <a:xfrm>
            <a:off x="221521" y="5621268"/>
            <a:ext cx="8605277" cy="1077218"/>
          </a:xfrm>
          <a:prstGeom prst="rect">
            <a:avLst/>
          </a:prstGeom>
          <a:noFill/>
        </p:spPr>
        <p:txBody>
          <a:bodyPr wrap="square" rtlCol="0">
            <a:spAutoFit/>
          </a:bodyPr>
          <a:p>
            <a:r>
              <a:rPr lang="zh-CN" altLang="en-US" sz="3200" b="1" dirty="0" smtClean="0">
                <a:solidFill>
                  <a:schemeClr val="tx1"/>
                </a:solidFill>
                <a:latin typeface="楷体" panose="02010609060101010101" charset="-122"/>
                <a:ea typeface="楷体" panose="02010609060101010101" charset="-122"/>
              </a:rPr>
              <a:t>外儒内法</a:t>
            </a:r>
            <a:endParaRPr lang="en-US" altLang="zh-CN" sz="3200" b="1" dirty="0" smtClean="0">
              <a:solidFill>
                <a:schemeClr val="tx1"/>
              </a:solidFill>
              <a:latin typeface="楷体" panose="02010609060101010101" charset="-122"/>
              <a:ea typeface="楷体" panose="02010609060101010101" charset="-122"/>
            </a:endParaRPr>
          </a:p>
          <a:p>
            <a:r>
              <a:rPr lang="zh-CN" altLang="en-US" sz="3200" b="1" dirty="0" smtClean="0">
                <a:solidFill>
                  <a:schemeClr val="tx1"/>
                </a:solidFill>
                <a:latin typeface="楷体" panose="02010609060101010101" charset="-122"/>
                <a:ea typeface="楷体" panose="02010609060101010101" charset="-122"/>
              </a:rPr>
              <a:t>“汉家自有制度，本以霸王道杂之。”</a:t>
            </a:r>
            <a:endParaRPr lang="zh-CN" altLang="en-US" sz="3200" b="1" dirty="0" smtClean="0">
              <a:solidFill>
                <a:schemeClr val="tx1"/>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utoUpdateAnimBg="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5"/>
          <p:cNvSpPr txBox="1">
            <a:spLocks noChangeArrowheads="1"/>
          </p:cNvSpPr>
          <p:nvPr/>
        </p:nvSpPr>
        <p:spPr bwMode="auto">
          <a:xfrm>
            <a:off x="299085" y="535940"/>
            <a:ext cx="11575415" cy="5881370"/>
          </a:xfrm>
          <a:prstGeom prst="rect">
            <a:avLst/>
          </a:prstGeom>
          <a:noFill/>
          <a:ln w="38100">
            <a:solidFill>
              <a:schemeClr val="accent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春秋：</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孙子兵法</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在我国被尊为兵学盛典。日本人将</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孙子兵法</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三十六计</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列为商界领袖必读之书；美国人称</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孙子兵法</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三十六计</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是历史上最杰出的智慧，成为美国军校学员必修课。</a:t>
            </a:r>
            <a:endPar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10000"/>
              </a:lnSpc>
            </a:pP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孙武在</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孙子兵法</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中强调战争中要做到“知己知彼，百战不殆”。还指出集中兵力打败敌人的重要性。</a:t>
            </a:r>
            <a:endPar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10000"/>
              </a:lnSpc>
              <a:spcBef>
                <a:spcPts val="1200"/>
              </a:spcBef>
            </a:pP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3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10000"/>
              </a:lnSpc>
              <a:spcBef>
                <a:spcPts val="1200"/>
              </a:spcBef>
            </a:pPr>
            <a:r>
              <a:rPr lang="zh-CN" altLang="en-US" sz="3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战国</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：孙膑在</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孙膑兵法</a:t>
            </a:r>
            <a:r>
              <a:rPr lang="en-US" altLang="zh-CN"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强调要懂得战争的规律，注意利用和创造有利于已的形势，重视人的作用。</a:t>
            </a:r>
            <a:endParaRPr lang="zh-CN" altLang="en-US" sz="3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3"/>
          <p:cNvSpPr txBox="1">
            <a:spLocks noChangeArrowheads="1"/>
          </p:cNvSpPr>
          <p:nvPr/>
        </p:nvSpPr>
        <p:spPr bwMode="auto">
          <a:xfrm>
            <a:off x="336550" y="1293495"/>
            <a:ext cx="1158176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charset="0"/>
                <a:ea typeface="宋体" panose="02010600030101010101" pitchFamily="2" charset="-122"/>
              </a:defRPr>
            </a:lvl1pPr>
            <a:lvl2pPr marL="742950" indent="-285750" eaLnBrk="0" hangingPunct="0">
              <a:defRPr kumimoji="1" sz="2400">
                <a:solidFill>
                  <a:schemeClr val="tx1"/>
                </a:solidFill>
                <a:latin typeface="Times New Roman" panose="02020603050405020304" charset="0"/>
                <a:ea typeface="宋体" panose="02010600030101010101" pitchFamily="2" charset="-122"/>
              </a:defRPr>
            </a:lvl2pPr>
            <a:lvl3pPr marL="1143000" indent="-228600" eaLnBrk="0" hangingPunct="0">
              <a:defRPr kumimoji="1" sz="2400">
                <a:solidFill>
                  <a:schemeClr val="tx1"/>
                </a:solidFill>
                <a:latin typeface="Times New Roman" panose="02020603050405020304" charset="0"/>
                <a:ea typeface="宋体" panose="02010600030101010101" pitchFamily="2" charset="-122"/>
              </a:defRPr>
            </a:lvl3pPr>
            <a:lvl4pPr marL="1600200" indent="-228600" eaLnBrk="0" hangingPunct="0">
              <a:defRPr kumimoji="1" sz="2400">
                <a:solidFill>
                  <a:schemeClr val="tx1"/>
                </a:solidFill>
                <a:latin typeface="Times New Roman" panose="02020603050405020304" charset="0"/>
                <a:ea typeface="宋体" panose="02010600030101010101" pitchFamily="2" charset="-122"/>
              </a:defRPr>
            </a:lvl4pPr>
            <a:lvl5pPr marL="2057400" indent="-228600" eaLnBrk="0" hangingPunct="0">
              <a:defRPr kumimoji="1" sz="2400">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charset="0"/>
                <a:ea typeface="宋体" panose="02010600030101010101" pitchFamily="2" charset="-122"/>
              </a:defRPr>
            </a:lvl9pPr>
          </a:lstStyle>
          <a:p>
            <a:pPr eaLnBrk="1" hangingPunct="1"/>
            <a:r>
              <a:rPr lang="zh-CN" altLang="en-US" sz="3600" dirty="0">
                <a:solidFill>
                  <a:schemeClr val="tx1"/>
                </a:solidFill>
                <a:latin typeface="微软雅黑" panose="020B0503020204020204" pitchFamily="34" charset="-122"/>
                <a:ea typeface="微软雅黑" panose="020B0503020204020204" pitchFamily="34" charset="-122"/>
              </a:rPr>
              <a:t>先秦时期的诸子百家，在经济、政治、法律、哲学、军事、文学艺术和自然科学等众多领域内所形成的思想理论，对后世文化学术的发展产生了极大影响，奠定了中国思想文化发展的基础。</a:t>
            </a:r>
            <a:endParaRPr lang="zh-CN" altLang="en-US" sz="3600"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70050" y="461645"/>
            <a:ext cx="1818640" cy="768350"/>
          </a:xfrm>
          <a:prstGeom prst="rect">
            <a:avLst/>
          </a:prstGeom>
          <a:noFill/>
        </p:spPr>
        <p:txBody>
          <a:bodyPr wrap="square" rtlCol="0">
            <a:spAutoFit/>
          </a:bodyPr>
          <a:p>
            <a:r>
              <a:rPr lang="zh-CN" altLang="en-US" sz="4400" b="1">
                <a:gradFill>
                  <a:gsLst>
                    <a:gs pos="100000">
                      <a:srgbClr val="FDA87E"/>
                    </a:gs>
                    <a:gs pos="77000">
                      <a:srgbClr val="F9B876"/>
                    </a:gs>
                    <a:gs pos="29000">
                      <a:srgbClr val="EA5B4B"/>
                    </a:gs>
                  </a:gsLst>
                  <a:lin scaled="0"/>
                </a:gradFill>
                <a:latin typeface="华康少女文字W3" panose="040F0309000000000000" charset="-122"/>
                <a:ea typeface="华康少女文字W3" panose="040F0309000000000000" charset="-122"/>
                <a:cs typeface="微软雅黑" panose="020B0503020204020204" pitchFamily="34" charset="-122"/>
              </a:rPr>
              <a:t>影响</a:t>
            </a:r>
            <a:endParaRPr lang="zh-CN" altLang="en-US" sz="4400" b="1">
              <a:gradFill>
                <a:gsLst>
                  <a:gs pos="100000">
                    <a:srgbClr val="FDA87E"/>
                  </a:gs>
                  <a:gs pos="77000">
                    <a:srgbClr val="F9B876"/>
                  </a:gs>
                  <a:gs pos="29000">
                    <a:srgbClr val="EA5B4B"/>
                  </a:gs>
                </a:gsLst>
                <a:lin scaled="0"/>
              </a:gradFill>
              <a:latin typeface="华康少女文字W3" panose="040F0309000000000000" charset="-122"/>
              <a:ea typeface="华康少女文字W3" panose="040F0309000000000000" charset="-122"/>
              <a:cs typeface="微软雅黑" panose="020B0503020204020204" pitchFamily="34" charset="-122"/>
            </a:endParaRPr>
          </a:p>
        </p:txBody>
      </p:sp>
      <p:pic>
        <p:nvPicPr>
          <p:cNvPr id="16" name="更多优秀作品搜索（三秒演示）__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6774" y="636906"/>
            <a:ext cx="682976" cy="417188"/>
          </a:xfrm>
          <a:prstGeom prst="rect">
            <a:avLst/>
          </a:prstGeom>
        </p:spPr>
      </p:pic>
      <p:sp>
        <p:nvSpPr>
          <p:cNvPr id="5" name="圆角矩形 4"/>
          <p:cNvSpPr/>
          <p:nvPr/>
        </p:nvSpPr>
        <p:spPr>
          <a:xfrm>
            <a:off x="358775" y="3702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儒家思想</a:t>
            </a:r>
            <a:endParaRPr lang="zh-CN" altLang="en-US" sz="3600">
              <a:latin typeface="微软雅黑" panose="020B0503020204020204" pitchFamily="34" charset="-122"/>
              <a:ea typeface="微软雅黑" panose="020B0503020204020204" pitchFamily="34" charset="-122"/>
            </a:endParaRPr>
          </a:p>
        </p:txBody>
      </p:sp>
      <p:sp>
        <p:nvSpPr>
          <p:cNvPr id="6" name="圆角矩形 5"/>
          <p:cNvSpPr/>
          <p:nvPr/>
        </p:nvSpPr>
        <p:spPr>
          <a:xfrm>
            <a:off x="336550" y="4845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道家思想</a:t>
            </a:r>
            <a:endParaRPr lang="zh-CN" altLang="en-US" sz="3600">
              <a:latin typeface="微软雅黑" panose="020B0503020204020204" pitchFamily="34" charset="-122"/>
              <a:ea typeface="微软雅黑" panose="020B0503020204020204" pitchFamily="34" charset="-122"/>
            </a:endParaRPr>
          </a:p>
        </p:txBody>
      </p:sp>
      <p:sp>
        <p:nvSpPr>
          <p:cNvPr id="7" name="圆角矩形 6"/>
          <p:cNvSpPr/>
          <p:nvPr/>
        </p:nvSpPr>
        <p:spPr>
          <a:xfrm>
            <a:off x="358775" y="5988050"/>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法家思想</a:t>
            </a:r>
            <a:endParaRPr lang="zh-CN" altLang="en-US" sz="3600">
              <a:latin typeface="微软雅黑" panose="020B0503020204020204" pitchFamily="34" charset="-122"/>
              <a:ea typeface="微软雅黑" panose="020B0503020204020204" pitchFamily="34" charset="-122"/>
            </a:endParaRPr>
          </a:p>
        </p:txBody>
      </p:sp>
      <p:sp>
        <p:nvSpPr>
          <p:cNvPr id="8" name="圆角矩形 7"/>
          <p:cNvSpPr/>
          <p:nvPr/>
        </p:nvSpPr>
        <p:spPr>
          <a:xfrm>
            <a:off x="3129280" y="3702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政治思想</a:t>
            </a:r>
            <a:endParaRPr lang="zh-CN" altLang="en-US" sz="3600">
              <a:latin typeface="微软雅黑" panose="020B0503020204020204" pitchFamily="34" charset="-122"/>
              <a:ea typeface="微软雅黑" panose="020B0503020204020204" pitchFamily="34" charset="-122"/>
            </a:endParaRPr>
          </a:p>
        </p:txBody>
      </p:sp>
      <p:sp>
        <p:nvSpPr>
          <p:cNvPr id="9" name="圆角矩形 8"/>
          <p:cNvSpPr/>
          <p:nvPr/>
        </p:nvSpPr>
        <p:spPr>
          <a:xfrm>
            <a:off x="6068695" y="3702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道德准则</a:t>
            </a:r>
            <a:endParaRPr lang="zh-CN" altLang="en-US" sz="3600">
              <a:latin typeface="微软雅黑" panose="020B0503020204020204" pitchFamily="34" charset="-122"/>
              <a:ea typeface="微软雅黑" panose="020B0503020204020204" pitchFamily="34" charset="-122"/>
            </a:endParaRPr>
          </a:p>
        </p:txBody>
      </p:sp>
      <p:sp>
        <p:nvSpPr>
          <p:cNvPr id="10" name="圆角矩形 9"/>
          <p:cNvSpPr/>
          <p:nvPr/>
        </p:nvSpPr>
        <p:spPr>
          <a:xfrm>
            <a:off x="3129280" y="4845685"/>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哲学基础</a:t>
            </a:r>
            <a:endParaRPr lang="zh-CN" altLang="en-US" sz="3600">
              <a:latin typeface="微软雅黑" panose="020B0503020204020204" pitchFamily="34" charset="-122"/>
              <a:ea typeface="微软雅黑" panose="020B0503020204020204" pitchFamily="34" charset="-122"/>
            </a:endParaRPr>
          </a:p>
        </p:txBody>
      </p:sp>
      <p:sp>
        <p:nvSpPr>
          <p:cNvPr id="11" name="圆角矩形 10"/>
          <p:cNvSpPr/>
          <p:nvPr/>
        </p:nvSpPr>
        <p:spPr>
          <a:xfrm>
            <a:off x="3129280" y="5988050"/>
            <a:ext cx="2200275" cy="741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微软雅黑" panose="020B0503020204020204" pitchFamily="34" charset="-122"/>
                <a:ea typeface="微软雅黑" panose="020B0503020204020204" pitchFamily="34" charset="-122"/>
              </a:rPr>
              <a:t>变革精神</a:t>
            </a:r>
            <a:endParaRPr lang="zh-CN" altLang="en-US" sz="36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p:cNvSpPr>
            <a:spLocks noChangeArrowheads="1"/>
          </p:cNvSpPr>
          <p:nvPr/>
        </p:nvSpPr>
        <p:spPr bwMode="auto">
          <a:xfrm>
            <a:off x="1215449" y="246913"/>
            <a:ext cx="9807892" cy="5826056"/>
          </a:xfrm>
          <a:prstGeom prst="roundRect">
            <a:avLst>
              <a:gd name="adj" fmla="val 2713"/>
            </a:avLst>
          </a:prstGeom>
          <a:solidFill>
            <a:schemeClr val="bg1">
              <a:alpha val="70195"/>
            </a:schemeClr>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1267" name="任意多边形 86"/>
          <p:cNvSpPr/>
          <p:nvPr/>
        </p:nvSpPr>
        <p:spPr bwMode="auto">
          <a:xfrm>
            <a:off x="983017" y="382181"/>
            <a:ext cx="243863" cy="550599"/>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8" name="任意多边形 1313"/>
          <p:cNvSpPr/>
          <p:nvPr/>
        </p:nvSpPr>
        <p:spPr bwMode="auto">
          <a:xfrm>
            <a:off x="983017" y="384086"/>
            <a:ext cx="4002794" cy="430572"/>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0" name="Text Box 6"/>
          <p:cNvSpPr txBox="1">
            <a:spLocks noChangeArrowheads="1"/>
          </p:cNvSpPr>
          <p:nvPr/>
        </p:nvSpPr>
        <p:spPr bwMode="auto">
          <a:xfrm>
            <a:off x="1611347" y="381801"/>
            <a:ext cx="2949226" cy="418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60" b="1">
                <a:solidFill>
                  <a:schemeClr val="hlink"/>
                </a:solidFill>
                <a:ea typeface="微软雅黑" panose="020B0503020204020204" pitchFamily="34" charset="-122"/>
              </a:rPr>
              <a:t>百家争鸣</a:t>
            </a:r>
            <a:endParaRPr lang="zh-CN" altLang="en-US" sz="2160" b="1">
              <a:solidFill>
                <a:schemeClr val="hlink"/>
              </a:solidFill>
              <a:ea typeface="微软雅黑" panose="020B0503020204020204" pitchFamily="34" charset="-122"/>
            </a:endParaRPr>
          </a:p>
        </p:txBody>
      </p:sp>
      <p:sp>
        <p:nvSpPr>
          <p:cNvPr id="11271" name="Rectangle 7"/>
          <p:cNvSpPr>
            <a:spLocks noChangeArrowheads="1"/>
          </p:cNvSpPr>
          <p:nvPr/>
        </p:nvSpPr>
        <p:spPr bwMode="auto">
          <a:xfrm>
            <a:off x="2390950" y="1780587"/>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1272" name="Rectangle 8"/>
          <p:cNvSpPr>
            <a:spLocks noChangeArrowheads="1"/>
          </p:cNvSpPr>
          <p:nvPr/>
        </p:nvSpPr>
        <p:spPr bwMode="auto">
          <a:xfrm>
            <a:off x="2543364" y="1652941"/>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1273" name="AutoShape 9"/>
          <p:cNvSpPr>
            <a:spLocks noChangeArrowheads="1"/>
          </p:cNvSpPr>
          <p:nvPr/>
        </p:nvSpPr>
        <p:spPr bwMode="auto">
          <a:xfrm>
            <a:off x="2229008" y="1822499"/>
            <a:ext cx="2331946" cy="2331946"/>
          </a:xfrm>
          <a:prstGeom prst="chevron">
            <a:avLst>
              <a:gd name="adj" fmla="val 25000"/>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1274" name="AutoShape 10"/>
          <p:cNvSpPr>
            <a:spLocks noChangeArrowheads="1"/>
          </p:cNvSpPr>
          <p:nvPr/>
        </p:nvSpPr>
        <p:spPr bwMode="auto">
          <a:xfrm>
            <a:off x="4014167" y="1822499"/>
            <a:ext cx="2331946" cy="2331946"/>
          </a:xfrm>
          <a:prstGeom prst="chevron">
            <a:avLst>
              <a:gd name="adj" fmla="val 25000"/>
            </a:avLst>
          </a:prstGeom>
          <a:solidFill>
            <a:srgbClr val="B4802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1275" name="AutoShape 11"/>
          <p:cNvSpPr>
            <a:spLocks noChangeArrowheads="1"/>
          </p:cNvSpPr>
          <p:nvPr/>
        </p:nvSpPr>
        <p:spPr bwMode="auto">
          <a:xfrm>
            <a:off x="7324090" y="1840230"/>
            <a:ext cx="2820670" cy="2331720"/>
          </a:xfrm>
          <a:prstGeom prst="chevron">
            <a:avLst>
              <a:gd name="adj" fmla="val 2500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1276" name="Text Box 12"/>
          <p:cNvSpPr txBox="1">
            <a:spLocks noChangeArrowheads="1"/>
          </p:cNvSpPr>
          <p:nvPr/>
        </p:nvSpPr>
        <p:spPr bwMode="auto">
          <a:xfrm>
            <a:off x="2777702" y="2441687"/>
            <a:ext cx="1585114" cy="1119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360" dirty="0">
                <a:solidFill>
                  <a:schemeClr val="bg1"/>
                </a:solidFill>
                <a:latin typeface="楷体_GB2312" pitchFamily="1" charset="-122"/>
                <a:ea typeface="楷体_GB2312" pitchFamily="1" charset="-122"/>
              </a:rPr>
              <a:t>●</a:t>
            </a:r>
            <a:r>
              <a:rPr lang="zh-CN" altLang="en-US" sz="3360" b="1" dirty="0">
                <a:solidFill>
                  <a:schemeClr val="bg1"/>
                </a:solidFill>
                <a:latin typeface="楷体_GB2312" pitchFamily="1" charset="-122"/>
                <a:ea typeface="楷体_GB2312" pitchFamily="1" charset="-122"/>
              </a:rPr>
              <a:t>儒家</a:t>
            </a:r>
            <a:endParaRPr lang="zh-CN" altLang="en-US" sz="3360" b="1" dirty="0">
              <a:solidFill>
                <a:schemeClr val="bg1"/>
              </a:solidFill>
              <a:latin typeface="楷体_GB2312" pitchFamily="1" charset="-122"/>
              <a:ea typeface="楷体_GB2312" pitchFamily="1" charset="-122"/>
            </a:endParaRPr>
          </a:p>
          <a:p>
            <a:pPr eaLnBrk="1" hangingPunct="1">
              <a:buFont typeface="Arial" panose="020B0604020202020204" pitchFamily="34" charset="0"/>
              <a:buNone/>
            </a:pPr>
            <a:r>
              <a:rPr lang="zh-CN" altLang="en-US" sz="3360" b="1" dirty="0">
                <a:solidFill>
                  <a:schemeClr val="bg1"/>
                </a:solidFill>
                <a:latin typeface="楷体_GB2312" pitchFamily="1" charset="-122"/>
                <a:ea typeface="楷体_GB2312" pitchFamily="1" charset="-122"/>
              </a:rPr>
              <a:t>（孔子</a:t>
            </a:r>
            <a:r>
              <a:rPr lang="zh-CN" altLang="en-US" sz="3360" dirty="0">
                <a:solidFill>
                  <a:schemeClr val="bg1"/>
                </a:solidFill>
                <a:latin typeface="楷体_GB2312" pitchFamily="1" charset="-122"/>
                <a:ea typeface="楷体_GB2312" pitchFamily="1" charset="-122"/>
              </a:rPr>
              <a:t>）</a:t>
            </a:r>
            <a:endParaRPr lang="zh-CN" altLang="en-US" sz="3360" dirty="0">
              <a:solidFill>
                <a:schemeClr val="bg1"/>
              </a:solidFill>
              <a:latin typeface="楷体_GB2312" pitchFamily="1" charset="-122"/>
              <a:ea typeface="楷体_GB2312" pitchFamily="1" charset="-122"/>
            </a:endParaRPr>
          </a:p>
        </p:txBody>
      </p:sp>
      <p:sp>
        <p:nvSpPr>
          <p:cNvPr id="11277" name="Text Box 13"/>
          <p:cNvSpPr txBox="1">
            <a:spLocks noChangeArrowheads="1"/>
          </p:cNvSpPr>
          <p:nvPr/>
        </p:nvSpPr>
        <p:spPr bwMode="auto">
          <a:xfrm>
            <a:off x="4623827" y="2441687"/>
            <a:ext cx="1585114" cy="1119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360" dirty="0">
                <a:solidFill>
                  <a:schemeClr val="bg1"/>
                </a:solidFill>
                <a:latin typeface="楷体_GB2312" pitchFamily="1" charset="-122"/>
                <a:ea typeface="楷体_GB2312" pitchFamily="1" charset="-122"/>
              </a:rPr>
              <a:t>●</a:t>
            </a:r>
            <a:r>
              <a:rPr lang="zh-CN" altLang="en-US" sz="3360" b="1" dirty="0">
                <a:solidFill>
                  <a:schemeClr val="bg1"/>
                </a:solidFill>
                <a:latin typeface="楷体_GB2312" pitchFamily="1" charset="-122"/>
                <a:ea typeface="楷体_GB2312" pitchFamily="1" charset="-122"/>
              </a:rPr>
              <a:t>道家</a:t>
            </a:r>
            <a:endParaRPr lang="zh-CN" altLang="en-US" sz="3360" b="1" dirty="0">
              <a:solidFill>
                <a:schemeClr val="bg1"/>
              </a:solidFill>
              <a:latin typeface="楷体_GB2312" pitchFamily="1" charset="-122"/>
              <a:ea typeface="楷体_GB2312" pitchFamily="1" charset="-122"/>
            </a:endParaRPr>
          </a:p>
          <a:p>
            <a:pPr eaLnBrk="1" hangingPunct="1">
              <a:buFont typeface="Arial" panose="020B0604020202020204" pitchFamily="34" charset="0"/>
              <a:buNone/>
            </a:pPr>
            <a:r>
              <a:rPr lang="zh-CN" altLang="en-US" sz="3360" b="1" dirty="0">
                <a:solidFill>
                  <a:schemeClr val="bg1"/>
                </a:solidFill>
                <a:latin typeface="楷体_GB2312" pitchFamily="1" charset="-122"/>
                <a:ea typeface="楷体_GB2312" pitchFamily="1" charset="-122"/>
              </a:rPr>
              <a:t>（老子）</a:t>
            </a:r>
            <a:endParaRPr lang="zh-CN" altLang="en-US" sz="3360" b="1" dirty="0">
              <a:solidFill>
                <a:schemeClr val="bg1"/>
              </a:solidFill>
              <a:latin typeface="楷体_GB2312" pitchFamily="1" charset="-122"/>
              <a:ea typeface="楷体_GB2312" pitchFamily="1" charset="-122"/>
            </a:endParaRPr>
          </a:p>
        </p:txBody>
      </p:sp>
      <p:sp>
        <p:nvSpPr>
          <p:cNvPr id="11279" name="Text Box 15"/>
          <p:cNvSpPr txBox="1">
            <a:spLocks noChangeArrowheads="1"/>
          </p:cNvSpPr>
          <p:nvPr/>
        </p:nvSpPr>
        <p:spPr bwMode="auto">
          <a:xfrm>
            <a:off x="2229007" y="5217540"/>
            <a:ext cx="7712188"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楷体_GB2312" pitchFamily="1" charset="-122"/>
                <a:ea typeface="仿宋_GB2312" pitchFamily="49" charset="-122"/>
              </a:rPr>
              <a:t>人与人   人与社会    人与自然</a:t>
            </a:r>
            <a:endParaRPr lang="zh-CN" altLang="en-US" sz="2000" b="1" dirty="0">
              <a:latin typeface="楷体_GB2312" pitchFamily="1" charset="-122"/>
              <a:ea typeface="仿宋_GB2312" pitchFamily="49" charset="-122"/>
            </a:endParaRPr>
          </a:p>
        </p:txBody>
      </p:sp>
      <p:sp>
        <p:nvSpPr>
          <p:cNvPr id="11280" name="Text Box 16"/>
          <p:cNvSpPr txBox="1">
            <a:spLocks noChangeArrowheads="1"/>
          </p:cNvSpPr>
          <p:nvPr/>
        </p:nvSpPr>
        <p:spPr bwMode="auto">
          <a:xfrm>
            <a:off x="2229007" y="4461182"/>
            <a:ext cx="7712188" cy="52895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80" dirty="0">
                <a:solidFill>
                  <a:schemeClr val="bg1"/>
                </a:solidFill>
                <a:ea typeface="微软雅黑" panose="020B0503020204020204" pitchFamily="34" charset="-122"/>
              </a:rPr>
              <a:t>四大学派</a:t>
            </a:r>
            <a:endParaRPr lang="zh-CN" altLang="en-US" sz="2880" dirty="0">
              <a:solidFill>
                <a:schemeClr val="bg1"/>
              </a:solidFill>
              <a:ea typeface="微软雅黑" panose="020B0503020204020204" pitchFamily="34" charset="-122"/>
            </a:endParaRPr>
          </a:p>
        </p:txBody>
      </p:sp>
      <p:sp>
        <p:nvSpPr>
          <p:cNvPr id="11281" name="AutoShape 17"/>
          <p:cNvSpPr>
            <a:spLocks noChangeArrowheads="1"/>
          </p:cNvSpPr>
          <p:nvPr/>
        </p:nvSpPr>
        <p:spPr bwMode="auto">
          <a:xfrm>
            <a:off x="5739031" y="1840027"/>
            <a:ext cx="2331946" cy="2331946"/>
          </a:xfrm>
          <a:prstGeom prst="chevron">
            <a:avLst>
              <a:gd name="adj" fmla="val 25000"/>
            </a:avLst>
          </a:prstGeom>
          <a:solidFill>
            <a:srgbClr val="E8A45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1282" name="Text Box 18"/>
          <p:cNvSpPr txBox="1">
            <a:spLocks noChangeArrowheads="1"/>
          </p:cNvSpPr>
          <p:nvPr/>
        </p:nvSpPr>
        <p:spPr bwMode="auto">
          <a:xfrm>
            <a:off x="8070850" y="2441575"/>
            <a:ext cx="2073910" cy="1119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360">
                <a:solidFill>
                  <a:schemeClr val="bg1"/>
                </a:solidFill>
                <a:latin typeface="楷体_GB2312" pitchFamily="1" charset="-122"/>
                <a:ea typeface="楷体_GB2312" pitchFamily="1" charset="-122"/>
              </a:rPr>
              <a:t>●</a:t>
            </a:r>
            <a:r>
              <a:rPr lang="zh-CN" altLang="en-US" sz="3360" b="1">
                <a:solidFill>
                  <a:schemeClr val="bg1"/>
                </a:solidFill>
                <a:latin typeface="楷体_GB2312" pitchFamily="1" charset="-122"/>
                <a:ea typeface="楷体_GB2312" pitchFamily="1" charset="-122"/>
              </a:rPr>
              <a:t>法家（韩非子）</a:t>
            </a:r>
            <a:endParaRPr lang="zh-CN" altLang="en-US" sz="3360" b="1">
              <a:solidFill>
                <a:schemeClr val="bg1"/>
              </a:solidFill>
              <a:latin typeface="楷体_GB2312" pitchFamily="1" charset="-122"/>
              <a:ea typeface="楷体_GB2312" pitchFamily="1" charset="-122"/>
            </a:endParaRPr>
          </a:p>
        </p:txBody>
      </p:sp>
      <p:sp>
        <p:nvSpPr>
          <p:cNvPr id="11278" name="Text Box 14"/>
          <p:cNvSpPr txBox="1">
            <a:spLocks noChangeArrowheads="1"/>
          </p:cNvSpPr>
          <p:nvPr/>
        </p:nvSpPr>
        <p:spPr bwMode="auto">
          <a:xfrm>
            <a:off x="6208657" y="2441687"/>
            <a:ext cx="1585114" cy="1119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360">
                <a:solidFill>
                  <a:schemeClr val="bg1"/>
                </a:solidFill>
                <a:latin typeface="楷体_GB2312" pitchFamily="1" charset="-122"/>
                <a:ea typeface="楷体_GB2312" pitchFamily="1" charset="-122"/>
              </a:rPr>
              <a:t>●</a:t>
            </a:r>
            <a:r>
              <a:rPr lang="zh-CN" altLang="en-US" sz="3360" b="1">
                <a:solidFill>
                  <a:schemeClr val="bg1"/>
                </a:solidFill>
                <a:latin typeface="楷体_GB2312" pitchFamily="1" charset="-122"/>
                <a:ea typeface="楷体_GB2312" pitchFamily="1" charset="-122"/>
              </a:rPr>
              <a:t>墨家（墨子）</a:t>
            </a:r>
            <a:endParaRPr lang="zh-CN" altLang="en-US" sz="3360" b="1">
              <a:solidFill>
                <a:schemeClr val="bg1"/>
              </a:solidFill>
              <a:latin typeface="楷体_GB2312" pitchFamily="1" charset="-122"/>
              <a:ea typeface="楷体_GB2312" pitchFamily="1" charset="-122"/>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500" fill="hold"/>
                                        <p:tgtEl>
                                          <p:spTgt spid="11266"/>
                                        </p:tgtEl>
                                        <p:attrNameLst>
                                          <p:attrName>ppt_w</p:attrName>
                                        </p:attrNameLst>
                                      </p:cBhvr>
                                      <p:tavLst>
                                        <p:tav tm="0">
                                          <p:val>
                                            <p:fltVal val="0"/>
                                          </p:val>
                                        </p:tav>
                                        <p:tav tm="100000">
                                          <p:val>
                                            <p:strVal val="#ppt_w"/>
                                          </p:val>
                                        </p:tav>
                                      </p:tavLst>
                                    </p:anim>
                                    <p:anim calcmode="lin" valueType="num">
                                      <p:cBhvr>
                                        <p:cTn id="8" dur="500" fill="hold"/>
                                        <p:tgtEl>
                                          <p:spTgt spid="1126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11267"/>
                                        </p:tgtEl>
                                        <p:attrNameLst>
                                          <p:attrName>style.visibility</p:attrName>
                                        </p:attrNameLst>
                                      </p:cBhvr>
                                      <p:to>
                                        <p:strVal val="visible"/>
                                      </p:to>
                                    </p:set>
                                    <p:animEffect transition="in" filter="strips(upRight)">
                                      <p:cBhvr>
                                        <p:cTn id="12" dur="500"/>
                                        <p:tgtEl>
                                          <p:spTgt spid="11267"/>
                                        </p:tgtEl>
                                      </p:cBhvr>
                                    </p:animEffect>
                                  </p:childTnLst>
                                </p:cTn>
                              </p:par>
                            </p:childTnLst>
                          </p:cTn>
                        </p:par>
                        <p:par>
                          <p:cTn id="13" fill="hold">
                            <p:stCondLst>
                              <p:cond delay="1000"/>
                            </p:stCondLst>
                            <p:childTnLst>
                              <p:par>
                                <p:cTn id="14" presetID="17" presetClass="entr" presetSubtype="8" fill="hold" grpId="0" nodeType="afterEffect">
                                  <p:stCondLst>
                                    <p:cond delay="0"/>
                                  </p:stCondLst>
                                  <p:childTnLst>
                                    <p:set>
                                      <p:cBhvr>
                                        <p:cTn id="15" dur="1" fill="hold">
                                          <p:stCondLst>
                                            <p:cond delay="0"/>
                                          </p:stCondLst>
                                        </p:cTn>
                                        <p:tgtEl>
                                          <p:spTgt spid="11268"/>
                                        </p:tgtEl>
                                        <p:attrNameLst>
                                          <p:attrName>style.visibility</p:attrName>
                                        </p:attrNameLst>
                                      </p:cBhvr>
                                      <p:to>
                                        <p:strVal val="visible"/>
                                      </p:to>
                                    </p:set>
                                    <p:anim calcmode="lin" valueType="num">
                                      <p:cBhvr>
                                        <p:cTn id="16" dur="500" fill="hold"/>
                                        <p:tgtEl>
                                          <p:spTgt spid="11268"/>
                                        </p:tgtEl>
                                        <p:attrNameLst>
                                          <p:attrName>ppt_x</p:attrName>
                                        </p:attrNameLst>
                                      </p:cBhvr>
                                      <p:tavLst>
                                        <p:tav tm="0">
                                          <p:val>
                                            <p:strVal val="#ppt_x-#ppt_w/2"/>
                                          </p:val>
                                        </p:tav>
                                        <p:tav tm="100000">
                                          <p:val>
                                            <p:strVal val="#ppt_x"/>
                                          </p:val>
                                        </p:tav>
                                      </p:tavLst>
                                    </p:anim>
                                    <p:anim calcmode="lin" valueType="num">
                                      <p:cBhvr>
                                        <p:cTn id="17" dur="500" fill="hold"/>
                                        <p:tgtEl>
                                          <p:spTgt spid="11268"/>
                                        </p:tgtEl>
                                        <p:attrNameLst>
                                          <p:attrName>ppt_y</p:attrName>
                                        </p:attrNameLst>
                                      </p:cBhvr>
                                      <p:tavLst>
                                        <p:tav tm="0">
                                          <p:val>
                                            <p:strVal val="#ppt_y"/>
                                          </p:val>
                                        </p:tav>
                                        <p:tav tm="100000">
                                          <p:val>
                                            <p:strVal val="#ppt_y"/>
                                          </p:val>
                                        </p:tav>
                                      </p:tavLst>
                                    </p:anim>
                                    <p:anim calcmode="lin" valueType="num">
                                      <p:cBhvr>
                                        <p:cTn id="18" dur="500" fill="hold"/>
                                        <p:tgtEl>
                                          <p:spTgt spid="11268"/>
                                        </p:tgtEl>
                                        <p:attrNameLst>
                                          <p:attrName>ppt_w</p:attrName>
                                        </p:attrNameLst>
                                      </p:cBhvr>
                                      <p:tavLst>
                                        <p:tav tm="0">
                                          <p:val>
                                            <p:fltVal val="0"/>
                                          </p:val>
                                        </p:tav>
                                        <p:tav tm="100000">
                                          <p:val>
                                            <p:strVal val="#ppt_w"/>
                                          </p:val>
                                        </p:tav>
                                      </p:tavLst>
                                    </p:anim>
                                    <p:anim calcmode="lin" valueType="num">
                                      <p:cBhvr>
                                        <p:cTn id="19" dur="500" fill="hold"/>
                                        <p:tgtEl>
                                          <p:spTgt spid="11268"/>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1270"/>
                                        </p:tgtEl>
                                        <p:attrNameLst>
                                          <p:attrName>style.visibility</p:attrName>
                                        </p:attrNameLst>
                                      </p:cBhvr>
                                      <p:to>
                                        <p:strVal val="visible"/>
                                      </p:to>
                                    </p:set>
                                    <p:anim calcmode="lin" valueType="num">
                                      <p:cBhvr>
                                        <p:cTn id="23" dur="500" fill="hold"/>
                                        <p:tgtEl>
                                          <p:spTgt spid="1127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1270"/>
                                        </p:tgtEl>
                                        <p:attrNameLst>
                                          <p:attrName>ppt_y</p:attrName>
                                        </p:attrNameLst>
                                      </p:cBhvr>
                                      <p:tavLst>
                                        <p:tav tm="0">
                                          <p:val>
                                            <p:strVal val="#ppt_y"/>
                                          </p:val>
                                        </p:tav>
                                        <p:tav tm="100000">
                                          <p:val>
                                            <p:strVal val="#ppt_y"/>
                                          </p:val>
                                        </p:tav>
                                      </p:tavLst>
                                    </p:anim>
                                    <p:anim calcmode="lin" valueType="num">
                                      <p:cBhvr>
                                        <p:cTn id="25" dur="500" fill="hold"/>
                                        <p:tgtEl>
                                          <p:spTgt spid="1127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127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p:tgtEl>
                                          <p:spTgt spid="11270"/>
                                        </p:tgtEl>
                                      </p:cBhvr>
                                    </p:animEffect>
                                  </p:childTnLst>
                                </p:cTn>
                              </p:par>
                            </p:childTnLst>
                          </p:cTn>
                        </p:par>
                        <p:par>
                          <p:cTn id="28" fill="hold">
                            <p:stCondLst>
                              <p:cond delay="2150"/>
                            </p:stCondLst>
                            <p:childTnLst>
                              <p:par>
                                <p:cTn id="29" presetID="20" presetClass="entr" presetSubtype="0" fill="hold" grpId="0" nodeType="afterEffect">
                                  <p:stCondLst>
                                    <p:cond delay="0"/>
                                  </p:stCondLst>
                                  <p:childTnLst>
                                    <p:set>
                                      <p:cBhvr>
                                        <p:cTn id="30" dur="1" fill="hold">
                                          <p:stCondLst>
                                            <p:cond delay="0"/>
                                          </p:stCondLst>
                                        </p:cTn>
                                        <p:tgtEl>
                                          <p:spTgt spid="11271"/>
                                        </p:tgtEl>
                                        <p:attrNameLst>
                                          <p:attrName>style.visibility</p:attrName>
                                        </p:attrNameLst>
                                      </p:cBhvr>
                                      <p:to>
                                        <p:strVal val="visible"/>
                                      </p:to>
                                    </p:set>
                                    <p:animEffect transition="in" filter="wedge">
                                      <p:cBhvr>
                                        <p:cTn id="31" dur="2000"/>
                                        <p:tgtEl>
                                          <p:spTgt spid="11271"/>
                                        </p:tgtEl>
                                      </p:cBhvr>
                                    </p:animEffect>
                                  </p:childTnLst>
                                </p:cTn>
                              </p:par>
                            </p:childTnLst>
                          </p:cTn>
                        </p:par>
                        <p:par>
                          <p:cTn id="32" fill="hold">
                            <p:stCondLst>
                              <p:cond delay="4150"/>
                            </p:stCondLst>
                            <p:childTnLst>
                              <p:par>
                                <p:cTn id="33" presetID="2" presetClass="entr" presetSubtype="8" fill="hold" grpId="0" nodeType="afterEffect">
                                  <p:stCondLst>
                                    <p:cond delay="0"/>
                                  </p:stCondLst>
                                  <p:childTnLst>
                                    <p:set>
                                      <p:cBhvr>
                                        <p:cTn id="34" dur="1" fill="hold">
                                          <p:stCondLst>
                                            <p:cond delay="0"/>
                                          </p:stCondLst>
                                        </p:cTn>
                                        <p:tgtEl>
                                          <p:spTgt spid="11275"/>
                                        </p:tgtEl>
                                        <p:attrNameLst>
                                          <p:attrName>style.visibility</p:attrName>
                                        </p:attrNameLst>
                                      </p:cBhvr>
                                      <p:to>
                                        <p:strVal val="visible"/>
                                      </p:to>
                                    </p:set>
                                    <p:anim calcmode="lin" valueType="num">
                                      <p:cBhvr additive="base">
                                        <p:cTn id="35" dur="1000" fill="hold"/>
                                        <p:tgtEl>
                                          <p:spTgt spid="11275"/>
                                        </p:tgtEl>
                                        <p:attrNameLst>
                                          <p:attrName>ppt_x</p:attrName>
                                        </p:attrNameLst>
                                      </p:cBhvr>
                                      <p:tavLst>
                                        <p:tav tm="0">
                                          <p:val>
                                            <p:strVal val="0-#ppt_w/2"/>
                                          </p:val>
                                        </p:tav>
                                        <p:tav tm="100000">
                                          <p:val>
                                            <p:strVal val="#ppt_x"/>
                                          </p:val>
                                        </p:tav>
                                      </p:tavLst>
                                    </p:anim>
                                    <p:anim calcmode="lin" valueType="num">
                                      <p:cBhvr additive="base">
                                        <p:cTn id="36" dur="1000" fill="hold"/>
                                        <p:tgtEl>
                                          <p:spTgt spid="11275"/>
                                        </p:tgtEl>
                                        <p:attrNameLst>
                                          <p:attrName>ppt_y</p:attrName>
                                        </p:attrNameLst>
                                      </p:cBhvr>
                                      <p:tavLst>
                                        <p:tav tm="0">
                                          <p:val>
                                            <p:strVal val="#ppt_y"/>
                                          </p:val>
                                        </p:tav>
                                        <p:tav tm="100000">
                                          <p:val>
                                            <p:strVal val="#ppt_y"/>
                                          </p:val>
                                        </p:tav>
                                      </p:tavLst>
                                    </p:anim>
                                  </p:childTnLst>
                                </p:cTn>
                              </p:par>
                              <p:par>
                                <p:cTn id="37" presetID="17" presetClass="entr" presetSubtype="10" fill="hold" grpId="1" nodeType="withEffect">
                                  <p:stCondLst>
                                    <p:cond delay="0"/>
                                  </p:stCondLst>
                                  <p:childTnLst>
                                    <p:set>
                                      <p:cBhvr>
                                        <p:cTn id="38" dur="1" fill="hold">
                                          <p:stCondLst>
                                            <p:cond delay="0"/>
                                          </p:stCondLst>
                                        </p:cTn>
                                        <p:tgtEl>
                                          <p:spTgt spid="11275"/>
                                        </p:tgtEl>
                                        <p:attrNameLst>
                                          <p:attrName>style.visibility</p:attrName>
                                        </p:attrNameLst>
                                      </p:cBhvr>
                                      <p:to>
                                        <p:strVal val="visible"/>
                                      </p:to>
                                    </p:set>
                                    <p:anim calcmode="lin" valueType="num">
                                      <p:cBhvr>
                                        <p:cTn id="39" dur="500" fill="hold"/>
                                        <p:tgtEl>
                                          <p:spTgt spid="11275"/>
                                        </p:tgtEl>
                                        <p:attrNameLst>
                                          <p:attrName>ppt_w</p:attrName>
                                        </p:attrNameLst>
                                      </p:cBhvr>
                                      <p:tavLst>
                                        <p:tav tm="0">
                                          <p:val>
                                            <p:fltVal val="0"/>
                                          </p:val>
                                        </p:tav>
                                        <p:tav tm="100000">
                                          <p:val>
                                            <p:strVal val="#ppt_w"/>
                                          </p:val>
                                        </p:tav>
                                      </p:tavLst>
                                    </p:anim>
                                    <p:anim calcmode="lin" valueType="num">
                                      <p:cBhvr>
                                        <p:cTn id="40" dur="500" fill="hold"/>
                                        <p:tgtEl>
                                          <p:spTgt spid="11275"/>
                                        </p:tgtEl>
                                        <p:attrNameLst>
                                          <p:attrName>ppt_h</p:attrName>
                                        </p:attrNameLst>
                                      </p:cBhvr>
                                      <p:tavLst>
                                        <p:tav tm="0">
                                          <p:val>
                                            <p:strVal val="#ppt_h"/>
                                          </p:val>
                                        </p:tav>
                                        <p:tav tm="100000">
                                          <p:val>
                                            <p:strVal val="#ppt_h"/>
                                          </p:val>
                                        </p:tav>
                                      </p:tavLst>
                                    </p:anim>
                                  </p:childTnLst>
                                </p:cTn>
                              </p:par>
                              <p:par>
                                <p:cTn id="41" presetID="2" presetClass="entr" presetSubtype="8" fill="hold" grpId="0" nodeType="withEffect">
                                  <p:stCondLst>
                                    <p:cond delay="300"/>
                                  </p:stCondLst>
                                  <p:childTnLst>
                                    <p:set>
                                      <p:cBhvr>
                                        <p:cTn id="42" dur="1" fill="hold">
                                          <p:stCondLst>
                                            <p:cond delay="0"/>
                                          </p:stCondLst>
                                        </p:cTn>
                                        <p:tgtEl>
                                          <p:spTgt spid="11274"/>
                                        </p:tgtEl>
                                        <p:attrNameLst>
                                          <p:attrName>style.visibility</p:attrName>
                                        </p:attrNameLst>
                                      </p:cBhvr>
                                      <p:to>
                                        <p:strVal val="visible"/>
                                      </p:to>
                                    </p:set>
                                    <p:anim calcmode="lin" valueType="num">
                                      <p:cBhvr additive="base">
                                        <p:cTn id="43" dur="1000" fill="hold"/>
                                        <p:tgtEl>
                                          <p:spTgt spid="11274"/>
                                        </p:tgtEl>
                                        <p:attrNameLst>
                                          <p:attrName>ppt_x</p:attrName>
                                        </p:attrNameLst>
                                      </p:cBhvr>
                                      <p:tavLst>
                                        <p:tav tm="0">
                                          <p:val>
                                            <p:strVal val="0-#ppt_w/2"/>
                                          </p:val>
                                        </p:tav>
                                        <p:tav tm="100000">
                                          <p:val>
                                            <p:strVal val="#ppt_x"/>
                                          </p:val>
                                        </p:tav>
                                      </p:tavLst>
                                    </p:anim>
                                    <p:anim calcmode="lin" valueType="num">
                                      <p:cBhvr additive="base">
                                        <p:cTn id="44" dur="1000" fill="hold"/>
                                        <p:tgtEl>
                                          <p:spTgt spid="11274"/>
                                        </p:tgtEl>
                                        <p:attrNameLst>
                                          <p:attrName>ppt_y</p:attrName>
                                        </p:attrNameLst>
                                      </p:cBhvr>
                                      <p:tavLst>
                                        <p:tav tm="0">
                                          <p:val>
                                            <p:strVal val="#ppt_y"/>
                                          </p:val>
                                        </p:tav>
                                        <p:tav tm="100000">
                                          <p:val>
                                            <p:strVal val="#ppt_y"/>
                                          </p:val>
                                        </p:tav>
                                      </p:tavLst>
                                    </p:anim>
                                  </p:childTnLst>
                                </p:cTn>
                              </p:par>
                              <p:par>
                                <p:cTn id="45" presetID="17" presetClass="entr" presetSubtype="10" fill="hold" grpId="1" nodeType="withEffect">
                                  <p:stCondLst>
                                    <p:cond delay="300"/>
                                  </p:stCondLst>
                                  <p:childTnLst>
                                    <p:set>
                                      <p:cBhvr>
                                        <p:cTn id="46" dur="1" fill="hold">
                                          <p:stCondLst>
                                            <p:cond delay="0"/>
                                          </p:stCondLst>
                                        </p:cTn>
                                        <p:tgtEl>
                                          <p:spTgt spid="11274"/>
                                        </p:tgtEl>
                                        <p:attrNameLst>
                                          <p:attrName>style.visibility</p:attrName>
                                        </p:attrNameLst>
                                      </p:cBhvr>
                                      <p:to>
                                        <p:strVal val="visible"/>
                                      </p:to>
                                    </p:set>
                                    <p:anim calcmode="lin" valueType="num">
                                      <p:cBhvr>
                                        <p:cTn id="47" dur="500" fill="hold"/>
                                        <p:tgtEl>
                                          <p:spTgt spid="11274"/>
                                        </p:tgtEl>
                                        <p:attrNameLst>
                                          <p:attrName>ppt_w</p:attrName>
                                        </p:attrNameLst>
                                      </p:cBhvr>
                                      <p:tavLst>
                                        <p:tav tm="0">
                                          <p:val>
                                            <p:fltVal val="0"/>
                                          </p:val>
                                        </p:tav>
                                        <p:tav tm="100000">
                                          <p:val>
                                            <p:strVal val="#ppt_w"/>
                                          </p:val>
                                        </p:tav>
                                      </p:tavLst>
                                    </p:anim>
                                    <p:anim calcmode="lin" valueType="num">
                                      <p:cBhvr>
                                        <p:cTn id="48" dur="500" fill="hold"/>
                                        <p:tgtEl>
                                          <p:spTgt spid="11274"/>
                                        </p:tgtEl>
                                        <p:attrNameLst>
                                          <p:attrName>ppt_h</p:attrName>
                                        </p:attrNameLst>
                                      </p:cBhvr>
                                      <p:tavLst>
                                        <p:tav tm="0">
                                          <p:val>
                                            <p:strVal val="#ppt_h"/>
                                          </p:val>
                                        </p:tav>
                                        <p:tav tm="100000">
                                          <p:val>
                                            <p:strVal val="#ppt_h"/>
                                          </p:val>
                                        </p:tav>
                                      </p:tavLst>
                                    </p:anim>
                                  </p:childTnLst>
                                </p:cTn>
                              </p:par>
                              <p:par>
                                <p:cTn id="49" presetID="2" presetClass="entr" presetSubtype="8" fill="hold" grpId="0" nodeType="withEffect">
                                  <p:stCondLst>
                                    <p:cond delay="600"/>
                                  </p:stCondLst>
                                  <p:childTnLst>
                                    <p:set>
                                      <p:cBhvr>
                                        <p:cTn id="50" dur="1" fill="hold">
                                          <p:stCondLst>
                                            <p:cond delay="0"/>
                                          </p:stCondLst>
                                        </p:cTn>
                                        <p:tgtEl>
                                          <p:spTgt spid="11273"/>
                                        </p:tgtEl>
                                        <p:attrNameLst>
                                          <p:attrName>style.visibility</p:attrName>
                                        </p:attrNameLst>
                                      </p:cBhvr>
                                      <p:to>
                                        <p:strVal val="visible"/>
                                      </p:to>
                                    </p:set>
                                    <p:anim calcmode="lin" valueType="num">
                                      <p:cBhvr additive="base">
                                        <p:cTn id="51" dur="1000" fill="hold"/>
                                        <p:tgtEl>
                                          <p:spTgt spid="11273"/>
                                        </p:tgtEl>
                                        <p:attrNameLst>
                                          <p:attrName>ppt_x</p:attrName>
                                        </p:attrNameLst>
                                      </p:cBhvr>
                                      <p:tavLst>
                                        <p:tav tm="0">
                                          <p:val>
                                            <p:strVal val="0-#ppt_w/2"/>
                                          </p:val>
                                        </p:tav>
                                        <p:tav tm="100000">
                                          <p:val>
                                            <p:strVal val="#ppt_x"/>
                                          </p:val>
                                        </p:tav>
                                      </p:tavLst>
                                    </p:anim>
                                    <p:anim calcmode="lin" valueType="num">
                                      <p:cBhvr additive="base">
                                        <p:cTn id="52" dur="1000" fill="hold"/>
                                        <p:tgtEl>
                                          <p:spTgt spid="11273"/>
                                        </p:tgtEl>
                                        <p:attrNameLst>
                                          <p:attrName>ppt_y</p:attrName>
                                        </p:attrNameLst>
                                      </p:cBhvr>
                                      <p:tavLst>
                                        <p:tav tm="0">
                                          <p:val>
                                            <p:strVal val="#ppt_y"/>
                                          </p:val>
                                        </p:tav>
                                        <p:tav tm="100000">
                                          <p:val>
                                            <p:strVal val="#ppt_y"/>
                                          </p:val>
                                        </p:tav>
                                      </p:tavLst>
                                    </p:anim>
                                  </p:childTnLst>
                                </p:cTn>
                              </p:par>
                              <p:par>
                                <p:cTn id="53" presetID="17" presetClass="entr" presetSubtype="10" fill="hold" grpId="1" nodeType="withEffect">
                                  <p:stCondLst>
                                    <p:cond delay="600"/>
                                  </p:stCondLst>
                                  <p:childTnLst>
                                    <p:set>
                                      <p:cBhvr>
                                        <p:cTn id="54" dur="1" fill="hold">
                                          <p:stCondLst>
                                            <p:cond delay="0"/>
                                          </p:stCondLst>
                                        </p:cTn>
                                        <p:tgtEl>
                                          <p:spTgt spid="11273"/>
                                        </p:tgtEl>
                                        <p:attrNameLst>
                                          <p:attrName>style.visibility</p:attrName>
                                        </p:attrNameLst>
                                      </p:cBhvr>
                                      <p:to>
                                        <p:strVal val="visible"/>
                                      </p:to>
                                    </p:set>
                                    <p:anim calcmode="lin" valueType="num">
                                      <p:cBhvr>
                                        <p:cTn id="55" dur="1000" fill="hold"/>
                                        <p:tgtEl>
                                          <p:spTgt spid="11273"/>
                                        </p:tgtEl>
                                        <p:attrNameLst>
                                          <p:attrName>ppt_w</p:attrName>
                                        </p:attrNameLst>
                                      </p:cBhvr>
                                      <p:tavLst>
                                        <p:tav tm="0">
                                          <p:val>
                                            <p:fltVal val="0"/>
                                          </p:val>
                                        </p:tav>
                                        <p:tav tm="100000">
                                          <p:val>
                                            <p:strVal val="#ppt_w"/>
                                          </p:val>
                                        </p:tav>
                                      </p:tavLst>
                                    </p:anim>
                                    <p:anim calcmode="lin" valueType="num">
                                      <p:cBhvr>
                                        <p:cTn id="56" dur="1000" fill="hold"/>
                                        <p:tgtEl>
                                          <p:spTgt spid="11273"/>
                                        </p:tgtEl>
                                        <p:attrNameLst>
                                          <p:attrName>ppt_h</p:attrName>
                                        </p:attrNameLst>
                                      </p:cBhvr>
                                      <p:tavLst>
                                        <p:tav tm="0">
                                          <p:val>
                                            <p:strVal val="#ppt_h"/>
                                          </p:val>
                                        </p:tav>
                                        <p:tav tm="100000">
                                          <p:val>
                                            <p:strVal val="#ppt_h"/>
                                          </p:val>
                                        </p:tav>
                                      </p:tavLst>
                                    </p:anim>
                                  </p:childTnLst>
                                </p:cTn>
                              </p:par>
                              <p:par>
                                <p:cTn id="57" presetID="2" presetClass="entr" presetSubtype="8" fill="hold" grpId="0" nodeType="withEffect">
                                  <p:stCondLst>
                                    <p:cond delay="800"/>
                                  </p:stCondLst>
                                  <p:childTnLst>
                                    <p:set>
                                      <p:cBhvr>
                                        <p:cTn id="58" dur="1" fill="hold">
                                          <p:stCondLst>
                                            <p:cond delay="0"/>
                                          </p:stCondLst>
                                        </p:cTn>
                                        <p:tgtEl>
                                          <p:spTgt spid="11281"/>
                                        </p:tgtEl>
                                        <p:attrNameLst>
                                          <p:attrName>style.visibility</p:attrName>
                                        </p:attrNameLst>
                                      </p:cBhvr>
                                      <p:to>
                                        <p:strVal val="visible"/>
                                      </p:to>
                                    </p:set>
                                    <p:anim calcmode="lin" valueType="num">
                                      <p:cBhvr additive="base">
                                        <p:cTn id="59" dur="1000" fill="hold"/>
                                        <p:tgtEl>
                                          <p:spTgt spid="11281"/>
                                        </p:tgtEl>
                                        <p:attrNameLst>
                                          <p:attrName>ppt_x</p:attrName>
                                        </p:attrNameLst>
                                      </p:cBhvr>
                                      <p:tavLst>
                                        <p:tav tm="0">
                                          <p:val>
                                            <p:strVal val="0-#ppt_w/2"/>
                                          </p:val>
                                        </p:tav>
                                        <p:tav tm="100000">
                                          <p:val>
                                            <p:strVal val="#ppt_x"/>
                                          </p:val>
                                        </p:tav>
                                      </p:tavLst>
                                    </p:anim>
                                    <p:anim calcmode="lin" valueType="num">
                                      <p:cBhvr additive="base">
                                        <p:cTn id="60" dur="1000" fill="hold"/>
                                        <p:tgtEl>
                                          <p:spTgt spid="11281"/>
                                        </p:tgtEl>
                                        <p:attrNameLst>
                                          <p:attrName>ppt_y</p:attrName>
                                        </p:attrNameLst>
                                      </p:cBhvr>
                                      <p:tavLst>
                                        <p:tav tm="0">
                                          <p:val>
                                            <p:strVal val="#ppt_y"/>
                                          </p:val>
                                        </p:tav>
                                        <p:tav tm="100000">
                                          <p:val>
                                            <p:strVal val="#ppt_y"/>
                                          </p:val>
                                        </p:tav>
                                      </p:tavLst>
                                    </p:anim>
                                  </p:childTnLst>
                                </p:cTn>
                              </p:par>
                              <p:par>
                                <p:cTn id="61" presetID="17" presetClass="entr" presetSubtype="10" fill="hold" grpId="1" nodeType="withEffect">
                                  <p:stCondLst>
                                    <p:cond delay="800"/>
                                  </p:stCondLst>
                                  <p:childTnLst>
                                    <p:set>
                                      <p:cBhvr>
                                        <p:cTn id="62" dur="1" fill="hold">
                                          <p:stCondLst>
                                            <p:cond delay="0"/>
                                          </p:stCondLst>
                                        </p:cTn>
                                        <p:tgtEl>
                                          <p:spTgt spid="11281"/>
                                        </p:tgtEl>
                                        <p:attrNameLst>
                                          <p:attrName>style.visibility</p:attrName>
                                        </p:attrNameLst>
                                      </p:cBhvr>
                                      <p:to>
                                        <p:strVal val="visible"/>
                                      </p:to>
                                    </p:set>
                                    <p:anim calcmode="lin" valueType="num">
                                      <p:cBhvr>
                                        <p:cTn id="63" dur="500" fill="hold"/>
                                        <p:tgtEl>
                                          <p:spTgt spid="11281"/>
                                        </p:tgtEl>
                                        <p:attrNameLst>
                                          <p:attrName>ppt_w</p:attrName>
                                        </p:attrNameLst>
                                      </p:cBhvr>
                                      <p:tavLst>
                                        <p:tav tm="0">
                                          <p:val>
                                            <p:fltVal val="0"/>
                                          </p:val>
                                        </p:tav>
                                        <p:tav tm="100000">
                                          <p:val>
                                            <p:strVal val="#ppt_w"/>
                                          </p:val>
                                        </p:tav>
                                      </p:tavLst>
                                    </p:anim>
                                    <p:anim calcmode="lin" valueType="num">
                                      <p:cBhvr>
                                        <p:cTn id="64" dur="500" fill="hold"/>
                                        <p:tgtEl>
                                          <p:spTgt spid="11281"/>
                                        </p:tgtEl>
                                        <p:attrNameLst>
                                          <p:attrName>ppt_h</p:attrName>
                                        </p:attrNameLst>
                                      </p:cBhvr>
                                      <p:tavLst>
                                        <p:tav tm="0">
                                          <p:val>
                                            <p:strVal val="#ppt_h"/>
                                          </p:val>
                                        </p:tav>
                                        <p:tav tm="100000">
                                          <p:val>
                                            <p:strVal val="#ppt_h"/>
                                          </p:val>
                                        </p:tav>
                                      </p:tavLst>
                                    </p:anim>
                                  </p:childTnLst>
                                </p:cTn>
                              </p:par>
                              <p:par>
                                <p:cTn id="65" presetID="22" presetClass="entr" presetSubtype="4" fill="hold" grpId="0" nodeType="withEffect">
                                  <p:stCondLst>
                                    <p:cond delay="800"/>
                                  </p:stCondLst>
                                  <p:childTnLst>
                                    <p:set>
                                      <p:cBhvr>
                                        <p:cTn id="66" dur="1" fill="hold">
                                          <p:stCondLst>
                                            <p:cond delay="0"/>
                                          </p:stCondLst>
                                        </p:cTn>
                                        <p:tgtEl>
                                          <p:spTgt spid="11277"/>
                                        </p:tgtEl>
                                        <p:attrNameLst>
                                          <p:attrName>style.visibility</p:attrName>
                                        </p:attrNameLst>
                                      </p:cBhvr>
                                      <p:to>
                                        <p:strVal val="visible"/>
                                      </p:to>
                                    </p:set>
                                    <p:animEffect transition="in" filter="wipe(down)">
                                      <p:cBhvr>
                                        <p:cTn id="67" dur="500"/>
                                        <p:tgtEl>
                                          <p:spTgt spid="11277"/>
                                        </p:tgtEl>
                                      </p:cBhvr>
                                    </p:animEffect>
                                  </p:childTnLst>
                                </p:cTn>
                              </p:par>
                              <p:par>
                                <p:cTn id="68" presetID="22" presetClass="entr" presetSubtype="4" fill="hold" grpId="0" nodeType="withEffect">
                                  <p:stCondLst>
                                    <p:cond delay="800"/>
                                  </p:stCondLst>
                                  <p:childTnLst>
                                    <p:set>
                                      <p:cBhvr>
                                        <p:cTn id="69" dur="1" fill="hold">
                                          <p:stCondLst>
                                            <p:cond delay="0"/>
                                          </p:stCondLst>
                                        </p:cTn>
                                        <p:tgtEl>
                                          <p:spTgt spid="11276"/>
                                        </p:tgtEl>
                                        <p:attrNameLst>
                                          <p:attrName>style.visibility</p:attrName>
                                        </p:attrNameLst>
                                      </p:cBhvr>
                                      <p:to>
                                        <p:strVal val="visible"/>
                                      </p:to>
                                    </p:set>
                                    <p:animEffect transition="in" filter="wipe(down)">
                                      <p:cBhvr>
                                        <p:cTn id="70" dur="500"/>
                                        <p:tgtEl>
                                          <p:spTgt spid="11276"/>
                                        </p:tgtEl>
                                      </p:cBhvr>
                                    </p:animEffect>
                                  </p:childTnLst>
                                </p:cTn>
                              </p:par>
                              <p:par>
                                <p:cTn id="71" presetID="22" presetClass="entr" presetSubtype="4" fill="hold" grpId="0" nodeType="withEffect">
                                  <p:stCondLst>
                                    <p:cond delay="800"/>
                                  </p:stCondLst>
                                  <p:childTnLst>
                                    <p:set>
                                      <p:cBhvr>
                                        <p:cTn id="72" dur="1" fill="hold">
                                          <p:stCondLst>
                                            <p:cond delay="0"/>
                                          </p:stCondLst>
                                        </p:cTn>
                                        <p:tgtEl>
                                          <p:spTgt spid="11278"/>
                                        </p:tgtEl>
                                        <p:attrNameLst>
                                          <p:attrName>style.visibility</p:attrName>
                                        </p:attrNameLst>
                                      </p:cBhvr>
                                      <p:to>
                                        <p:strVal val="visible"/>
                                      </p:to>
                                    </p:set>
                                    <p:animEffect transition="in" filter="wipe(down)">
                                      <p:cBhvr>
                                        <p:cTn id="73" dur="500"/>
                                        <p:tgtEl>
                                          <p:spTgt spid="11278"/>
                                        </p:tgtEl>
                                      </p:cBhvr>
                                    </p:animEffect>
                                  </p:childTnLst>
                                </p:cTn>
                              </p:par>
                              <p:par>
                                <p:cTn id="74" presetID="22" presetClass="entr" presetSubtype="4" fill="hold" grpId="0" nodeType="withEffect">
                                  <p:stCondLst>
                                    <p:cond delay="800"/>
                                  </p:stCondLst>
                                  <p:childTnLst>
                                    <p:set>
                                      <p:cBhvr>
                                        <p:cTn id="75" dur="1" fill="hold">
                                          <p:stCondLst>
                                            <p:cond delay="0"/>
                                          </p:stCondLst>
                                        </p:cTn>
                                        <p:tgtEl>
                                          <p:spTgt spid="11282"/>
                                        </p:tgtEl>
                                        <p:attrNameLst>
                                          <p:attrName>style.visibility</p:attrName>
                                        </p:attrNameLst>
                                      </p:cBhvr>
                                      <p:to>
                                        <p:strVal val="visible"/>
                                      </p:to>
                                    </p:set>
                                    <p:animEffect transition="in" filter="wipe(down)">
                                      <p:cBhvr>
                                        <p:cTn id="76" dur="500"/>
                                        <p:tgtEl>
                                          <p:spTgt spid="11282"/>
                                        </p:tgtEl>
                                      </p:cBhvr>
                                    </p:animEffect>
                                  </p:childTnLst>
                                </p:cTn>
                              </p:par>
                              <p:par>
                                <p:cTn id="77" presetID="3" presetClass="entr" presetSubtype="10" fill="hold" grpId="0" nodeType="withEffect">
                                  <p:stCondLst>
                                    <p:cond delay="800"/>
                                  </p:stCondLst>
                                  <p:childTnLst>
                                    <p:set>
                                      <p:cBhvr>
                                        <p:cTn id="78" dur="1" fill="hold">
                                          <p:stCondLst>
                                            <p:cond delay="0"/>
                                          </p:stCondLst>
                                        </p:cTn>
                                        <p:tgtEl>
                                          <p:spTgt spid="11279"/>
                                        </p:tgtEl>
                                        <p:attrNameLst>
                                          <p:attrName>style.visibility</p:attrName>
                                        </p:attrNameLst>
                                      </p:cBhvr>
                                      <p:to>
                                        <p:strVal val="visible"/>
                                      </p:to>
                                    </p:set>
                                    <p:animEffect transition="in" filter="blinds(horizontal)">
                                      <p:cBhvr>
                                        <p:cTn id="79" dur="500"/>
                                        <p:tgtEl>
                                          <p:spTgt spid="1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ldLvl="0" animBg="1"/>
      <p:bldP spid="11267" grpId="0" bldLvl="0" animBg="1"/>
      <p:bldP spid="11268" grpId="0" bldLvl="0" animBg="1"/>
      <p:bldP spid="11270" grpId="0" bldLvl="0" animBg="1" autoUpdateAnimBg="0"/>
      <p:bldP spid="11271" grpId="0" bldLvl="0" animBg="1" autoUpdateAnimBg="0"/>
      <p:bldP spid="11273" grpId="0" bldLvl="0" animBg="1"/>
      <p:bldP spid="11273" grpId="1" bldLvl="0" animBg="1"/>
      <p:bldP spid="11274" grpId="0" bldLvl="0" animBg="1"/>
      <p:bldP spid="11274" grpId="1" bldLvl="0" animBg="1"/>
      <p:bldP spid="11275" grpId="0" bldLvl="0" animBg="1"/>
      <p:bldP spid="11275" grpId="1" bldLvl="0" animBg="1"/>
      <p:bldP spid="11276" grpId="0" bldLvl="0" animBg="1"/>
      <p:bldP spid="11277" grpId="0" bldLvl="0" animBg="1"/>
      <p:bldP spid="11279" grpId="0" bldLvl="0" animBg="1"/>
      <p:bldP spid="11281" grpId="0" bldLvl="0" animBg="1"/>
      <p:bldP spid="11281" grpId="1" bldLvl="0" animBg="1"/>
      <p:bldP spid="11282" grpId="0" bldLvl="0" animBg="1"/>
      <p:bldP spid="11278"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1" name="矩形 37890"/>
          <p:cNvSpPr/>
          <p:nvPr/>
        </p:nvSpPr>
        <p:spPr>
          <a:xfrm>
            <a:off x="1524000" y="0"/>
            <a:ext cx="9144000" cy="5507990"/>
          </a:xfrm>
          <a:prstGeom prst="rect">
            <a:avLst/>
          </a:prstGeom>
          <a:noFill/>
          <a:ln w="9525">
            <a:noFill/>
          </a:ln>
        </p:spPr>
        <p:txBody>
          <a:bodyPr>
            <a:spAutoFit/>
          </a:bodyPr>
          <a:p>
            <a:pPr>
              <a:spcBef>
                <a:spcPct val="50000"/>
              </a:spcBef>
            </a:pPr>
            <a:r>
              <a:rPr lang="zh-CN" altLang="en-US" sz="5400" b="1" dirty="0">
                <a:solidFill>
                  <a:srgbClr val="000000"/>
                </a:solidFill>
                <a:latin typeface="Arial Black" panose="020B0A04020102020204" pitchFamily="34" charset="0"/>
                <a:ea typeface="仿宋_GB2312" pitchFamily="49" charset="-122"/>
              </a:rPr>
              <a:t>一、历史背景：</a:t>
            </a:r>
            <a:endParaRPr lang="zh-CN" altLang="en-US" sz="5400" b="1" dirty="0">
              <a:solidFill>
                <a:srgbClr val="000000"/>
              </a:solidFill>
              <a:latin typeface="Arial Black" panose="020B0A04020102020204" pitchFamily="34" charset="0"/>
              <a:ea typeface="仿宋_GB2312" pitchFamily="49" charset="-122"/>
            </a:endParaRPr>
          </a:p>
          <a:p>
            <a:pPr>
              <a:spcBef>
                <a:spcPct val="50000"/>
              </a:spcBef>
            </a:pPr>
            <a:r>
              <a:rPr lang="en-US" altLang="zh-CN" sz="3600" b="1" dirty="0">
                <a:latin typeface="Times New Roman" panose="02020603050405020304" charset="0"/>
                <a:ea typeface="黑体" panose="02010609060101010101" pitchFamily="49" charset="-122"/>
              </a:rPr>
              <a:t>①</a:t>
            </a:r>
            <a:r>
              <a:rPr lang="zh-CN" altLang="en-US" sz="2800" b="1" dirty="0">
                <a:latin typeface="Times New Roman" panose="02020603050405020304" charset="0"/>
                <a:ea typeface="黑体" panose="02010609060101010101" pitchFamily="49" charset="-122"/>
              </a:rPr>
              <a:t>铁器的使用和牛耕的推广，促使</a:t>
            </a:r>
            <a:r>
              <a:rPr lang="zh-CN" altLang="en-US" sz="2800" b="1" dirty="0">
                <a:solidFill>
                  <a:srgbClr val="FF0000"/>
                </a:solidFill>
                <a:latin typeface="Times New Roman" panose="02020603050405020304" charset="0"/>
                <a:ea typeface="黑体" panose="02010609060101010101" pitchFamily="49" charset="-122"/>
              </a:rPr>
              <a:t>井田制</a:t>
            </a:r>
            <a:r>
              <a:rPr lang="zh-CN" altLang="en-US" sz="2800" b="1" dirty="0">
                <a:latin typeface="Times New Roman" panose="02020603050405020304" charset="0"/>
                <a:ea typeface="黑体" panose="02010609060101010101" pitchFamily="49" charset="-122"/>
              </a:rPr>
              <a:t>走向瓦解，封建经济的迅速发展，为学术文化的繁荣提供了物质条件。</a:t>
            </a:r>
            <a:endParaRPr lang="zh-CN" altLang="en-US" sz="2800" b="1" dirty="0">
              <a:latin typeface="Times New Roman" panose="02020603050405020304" charset="0"/>
              <a:ea typeface="黑体" panose="02010609060101010101" pitchFamily="49" charset="-122"/>
            </a:endParaRPr>
          </a:p>
          <a:p>
            <a:pPr>
              <a:spcBef>
                <a:spcPct val="50000"/>
              </a:spcBef>
            </a:pPr>
            <a:r>
              <a:rPr lang="en-US" altLang="zh-CN" sz="3600" b="1" dirty="0">
                <a:latin typeface="Times New Roman" panose="02020603050405020304" charset="0"/>
                <a:ea typeface="黑体" panose="02010609060101010101" pitchFamily="49" charset="-122"/>
              </a:rPr>
              <a:t>②</a:t>
            </a:r>
            <a:r>
              <a:rPr lang="zh-CN" altLang="en-US" sz="3600" b="1" dirty="0">
                <a:latin typeface="Times New Roman" panose="02020603050405020304" charset="0"/>
                <a:ea typeface="黑体" panose="02010609060101010101" pitchFamily="49" charset="-122"/>
              </a:rPr>
              <a:t>社会大变革和各国纷争的局面促成了思想自由的社会环境。 </a:t>
            </a:r>
            <a:endParaRPr lang="zh-CN" altLang="en-US" sz="3600" b="1" dirty="0">
              <a:latin typeface="Times New Roman" panose="02020603050405020304" charset="0"/>
              <a:ea typeface="黑体" panose="02010609060101010101" pitchFamily="49" charset="-122"/>
            </a:endParaRPr>
          </a:p>
          <a:p>
            <a:r>
              <a:rPr lang="en-US" altLang="zh-CN" sz="3600" b="1" dirty="0">
                <a:latin typeface="Times New Roman" panose="02020603050405020304" charset="0"/>
                <a:ea typeface="黑体" panose="02010609060101010101" pitchFamily="49" charset="-122"/>
              </a:rPr>
              <a:t>③</a:t>
            </a:r>
            <a:r>
              <a:rPr lang="zh-CN" altLang="en-US" sz="3600" b="1" dirty="0">
                <a:latin typeface="Times New Roman" panose="02020603050405020304" charset="0"/>
                <a:ea typeface="黑体" panose="02010609060101010101" pitchFamily="49" charset="-122"/>
              </a:rPr>
              <a:t>私学的兴盛和士阶层的活跃，促成了百家争鸣的局面            </a:t>
            </a:r>
            <a:endParaRPr lang="zh-CN" altLang="en-US" sz="3600" b="1" dirty="0">
              <a:latin typeface="Times New Roman" panose="02020603050405020304" charset="0"/>
              <a:ea typeface="黑体" panose="02010609060101010101" pitchFamily="49" charset="-122"/>
            </a:endParaRPr>
          </a:p>
          <a:p>
            <a:pPr>
              <a:spcBef>
                <a:spcPct val="50000"/>
              </a:spcBef>
            </a:pPr>
            <a:endParaRPr lang="zh-CN" altLang="en-US" sz="3600" b="1" dirty="0">
              <a:latin typeface="Times New Roman" panose="02020603050405020304" charset="0"/>
              <a:ea typeface="黑体" panose="02010609060101010101" pitchFamily="49" charset="-122"/>
            </a:endParaRPr>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ChangeArrowheads="1"/>
          </p:cNvSpPr>
          <p:nvPr/>
        </p:nvSpPr>
        <p:spPr bwMode="auto">
          <a:xfrm>
            <a:off x="982980" y="36830"/>
            <a:ext cx="10052050" cy="6589395"/>
          </a:xfrm>
          <a:prstGeom prst="roundRect">
            <a:avLst>
              <a:gd name="adj" fmla="val 2713"/>
            </a:avLst>
          </a:prstGeom>
          <a:solidFill>
            <a:schemeClr val="bg1">
              <a:alpha val="70195"/>
            </a:schemeClr>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4339" name="任意多边形 86"/>
          <p:cNvSpPr/>
          <p:nvPr/>
        </p:nvSpPr>
        <p:spPr bwMode="auto">
          <a:xfrm>
            <a:off x="983017" y="382181"/>
            <a:ext cx="243863" cy="550599"/>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0" name="任意多边形 1313"/>
          <p:cNvSpPr/>
          <p:nvPr/>
        </p:nvSpPr>
        <p:spPr bwMode="auto">
          <a:xfrm>
            <a:off x="983016" y="390562"/>
            <a:ext cx="4346870" cy="430572"/>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1" name="AutoShape 5"/>
          <p:cNvSpPr>
            <a:spLocks noChangeArrowheads="1"/>
          </p:cNvSpPr>
          <p:nvPr/>
        </p:nvSpPr>
        <p:spPr bwMode="auto">
          <a:xfrm>
            <a:off x="1099233" y="426001"/>
            <a:ext cx="316260" cy="316260"/>
          </a:xfrm>
          <a:prstGeom prst="star5">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Font typeface="Arial" panose="020B0604020202020204" pitchFamily="34" charset="0"/>
              <a:buNone/>
              <a:defRPr/>
            </a:pPr>
            <a:endParaRPr lang="zh-CN" altLang="en-US"/>
          </a:p>
        </p:txBody>
      </p:sp>
      <p:sp>
        <p:nvSpPr>
          <p:cNvPr id="14342" name="Text Box 6"/>
          <p:cNvSpPr txBox="1">
            <a:spLocks noChangeArrowheads="1"/>
          </p:cNvSpPr>
          <p:nvPr/>
        </p:nvSpPr>
        <p:spPr bwMode="auto">
          <a:xfrm>
            <a:off x="1415874" y="382179"/>
            <a:ext cx="3949829" cy="418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60" b="1">
                <a:solidFill>
                  <a:schemeClr val="hlink"/>
                </a:solidFill>
                <a:ea typeface="微软雅黑" panose="020B0503020204020204" pitchFamily="34" charset="-122"/>
              </a:rPr>
              <a:t>课堂预习</a:t>
            </a:r>
            <a:r>
              <a:rPr lang="en-US" altLang="zh-CN" sz="2160" b="1">
                <a:solidFill>
                  <a:schemeClr val="hlink"/>
                </a:solidFill>
                <a:ea typeface="微软雅黑" panose="020B0503020204020204" pitchFamily="34" charset="-122"/>
              </a:rPr>
              <a:t>——</a:t>
            </a:r>
            <a:r>
              <a:rPr lang="zh-CN" altLang="en-US" sz="2160" b="1">
                <a:solidFill>
                  <a:schemeClr val="hlink"/>
                </a:solidFill>
                <a:ea typeface="微软雅黑" panose="020B0503020204020204" pitchFamily="34" charset="-122"/>
              </a:rPr>
              <a:t>自制表格</a:t>
            </a:r>
            <a:endParaRPr lang="zh-CN" altLang="en-US" sz="2160" b="1">
              <a:solidFill>
                <a:schemeClr val="hlink"/>
              </a:solidFill>
              <a:ea typeface="微软雅黑" panose="020B0503020204020204" pitchFamily="34" charset="-122"/>
            </a:endParaRPr>
          </a:p>
        </p:txBody>
      </p:sp>
      <p:sp>
        <p:nvSpPr>
          <p:cNvPr id="14343" name="Rectangle 7"/>
          <p:cNvSpPr>
            <a:spLocks noChangeArrowheads="1"/>
          </p:cNvSpPr>
          <p:nvPr/>
        </p:nvSpPr>
        <p:spPr bwMode="auto">
          <a:xfrm>
            <a:off x="2390950" y="1520726"/>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4344" name="Rectangle 8"/>
          <p:cNvSpPr>
            <a:spLocks noChangeArrowheads="1"/>
          </p:cNvSpPr>
          <p:nvPr/>
        </p:nvSpPr>
        <p:spPr bwMode="auto">
          <a:xfrm>
            <a:off x="2391384" y="1873512"/>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graphicFrame>
        <p:nvGraphicFramePr>
          <p:cNvPr id="260099" name="内容占位符 260098"/>
          <p:cNvGraphicFramePr>
            <a:graphicFrameLocks noGrp="1"/>
          </p:cNvGraphicFramePr>
          <p:nvPr>
            <p:ph idx="1"/>
            <p:custDataLst>
              <p:tags r:id="rId1"/>
            </p:custDataLst>
          </p:nvPr>
        </p:nvGraphicFramePr>
        <p:xfrm>
          <a:off x="1029421" y="1096470"/>
          <a:ext cx="9779000" cy="5506720"/>
        </p:xfrm>
        <a:graphic>
          <a:graphicData uri="http://schemas.openxmlformats.org/drawingml/2006/table">
            <a:tbl>
              <a:tblPr/>
              <a:tblGrid>
                <a:gridCol w="944880"/>
                <a:gridCol w="1097280"/>
                <a:gridCol w="1037590"/>
                <a:gridCol w="6699250"/>
              </a:tblGrid>
              <a:tr h="71818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黑体" panose="02010609060101010101" pitchFamily="49" charset="-122"/>
                        </a:rPr>
                        <a:t>学派</a:t>
                      </a:r>
                      <a:endParaRPr lang="zh-CN" altLang="en-US" sz="2400" b="1" dirty="0">
                        <a:solidFill>
                          <a:schemeClr val="tx1"/>
                        </a:solidFill>
                        <a:ea typeface="黑体" panose="02010609060101010101" pitchFamily="49" charset="-122"/>
                      </a:endParaRPr>
                    </a:p>
                  </a:txBody>
                  <a:tcPr marL="45367" marR="45367" marT="45367" marB="45367" anchor="ctr" anchorCtr="1">
                    <a:lnL w="57150" cap="flat" cmpd="sng">
                      <a:solidFill>
                        <a:srgbClr val="990099"/>
                      </a:solidFill>
                      <a:prstDash val="solid"/>
                      <a:headEnd type="none" w="med" len="med"/>
                      <a:tailEnd type="none" w="med" len="med"/>
                    </a:lnL>
                    <a:lnR w="12700" cap="flat" cmpd="sng">
                      <a:solidFill>
                        <a:schemeClr val="tx1"/>
                      </a:solidFill>
                      <a:prstDash val="solid"/>
                      <a:headEnd type="none" w="med" len="med"/>
                      <a:tailEnd type="none" w="med" len="med"/>
                    </a:lnR>
                    <a:lnT w="57150" cap="flat" cmpd="sng">
                      <a:solidFill>
                        <a:srgbClr val="990099"/>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a:buNone/>
                      </a:pPr>
                      <a:r>
                        <a:rPr lang="zh-CN" altLang="en-US" sz="2400" b="1" dirty="0">
                          <a:solidFill>
                            <a:schemeClr val="tx1"/>
                          </a:solidFill>
                          <a:ea typeface="黑体" panose="02010609060101010101" pitchFamily="49" charset="-122"/>
                        </a:rPr>
                        <a:t>人物</a:t>
                      </a:r>
                      <a:endParaRPr lang="zh-CN" altLang="en-US" sz="2400" b="1" dirty="0">
                        <a:solidFill>
                          <a:schemeClr val="tx1"/>
                        </a:solidFill>
                        <a:ea typeface="黑体" panose="02010609060101010101" pitchFamily="49"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57150" cap="flat" cmpd="sng">
                      <a:solidFill>
                        <a:srgbClr val="990099"/>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a:buNone/>
                      </a:pPr>
                      <a:r>
                        <a:rPr lang="zh-CN" altLang="en-US" sz="2400" b="1" dirty="0">
                          <a:solidFill>
                            <a:schemeClr val="tx1"/>
                          </a:solidFill>
                          <a:ea typeface="黑体" panose="02010609060101010101" pitchFamily="49" charset="-122"/>
                        </a:rPr>
                        <a:t>时代</a:t>
                      </a:r>
                      <a:endParaRPr lang="zh-CN" altLang="en-US" sz="2400" b="1" dirty="0">
                        <a:solidFill>
                          <a:schemeClr val="tx1"/>
                        </a:solidFill>
                        <a:ea typeface="黑体" panose="02010609060101010101" pitchFamily="49"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57150" cap="flat" cmpd="sng">
                      <a:solidFill>
                        <a:srgbClr val="990099"/>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a:buNone/>
                      </a:pPr>
                      <a:r>
                        <a:rPr lang="zh-CN" altLang="en-US" sz="2400" b="1" dirty="0">
                          <a:ea typeface="黑体" panose="02010609060101010101" pitchFamily="49" charset="-122"/>
                        </a:rPr>
                        <a:t>主要思想</a:t>
                      </a:r>
                      <a:endParaRPr lang="zh-CN" altLang="en-US" sz="2400" b="1" dirty="0">
                        <a:ea typeface="黑体" panose="02010609060101010101" pitchFamily="49" charset="-122"/>
                      </a:endParaRPr>
                    </a:p>
                  </a:txBody>
                  <a:tcPr marL="45367" marR="45367" marT="45367" marB="45367" anchor="ctr" anchorCtr="1">
                    <a:lnL w="12700" cap="flat" cmpd="sng">
                      <a:solidFill>
                        <a:schemeClr val="tx1"/>
                      </a:solidFill>
                      <a:prstDash val="solid"/>
                      <a:headEnd type="none" w="med" len="med"/>
                      <a:tailEnd type="none" w="med" len="med"/>
                    </a:lnL>
                    <a:lnR w="57150" cap="flat" cmpd="sng">
                      <a:solidFill>
                        <a:srgbClr val="990099"/>
                      </a:solidFill>
                      <a:prstDash val="solid"/>
                      <a:headEnd type="none" w="med" len="med"/>
                      <a:tailEnd type="none" w="med" len="med"/>
                    </a:lnR>
                    <a:lnT w="57150" cap="flat" cmpd="sng">
                      <a:solidFill>
                        <a:srgbClr val="990099"/>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673735">
                <a:tc rowSpan="3">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儒家</a:t>
                      </a:r>
                      <a:endParaRPr lang="zh-CN" altLang="en-US" sz="2400" b="1" dirty="0">
                        <a:solidFill>
                          <a:schemeClr val="tx1"/>
                        </a:solidFill>
                        <a:ea typeface="楷体_GB2312" pitchFamily="1" charset="-122"/>
                      </a:endParaRPr>
                    </a:p>
                  </a:txBody>
                  <a:tcPr marL="45367" marR="45367" marT="45367" marB="45367" anchor="ctr" anchorCtr="1">
                    <a:lnL w="57150" cap="flat" cmpd="sng">
                      <a:solidFill>
                        <a:srgbClr val="990099"/>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孔子</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春秋</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2145" b="1" dirty="0">
                        <a:ea typeface="楷体_GB2312" pitchFamily="1" charset="-122"/>
                      </a:endParaRPr>
                    </a:p>
                  </a:txBody>
                  <a:tcPr marL="45367" marR="45367" marT="45367" marB="45367" anchor="ctr">
                    <a:lnL w="12700" cap="flat" cmpd="sng">
                      <a:solidFill>
                        <a:schemeClr val="tx1"/>
                      </a:solidFill>
                      <a:prstDash val="solid"/>
                      <a:headEnd type="none" w="med" len="med"/>
                      <a:tailEnd type="none" w="med" len="med"/>
                    </a:lnL>
                    <a:lnR w="57150" cap="flat" cmpd="sng">
                      <a:solidFill>
                        <a:srgbClr val="990099"/>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676275">
                <a:tc vMerge="1">
                  <a:tcPr>
                    <a:lnL w="57150" cap="flat" cmpd="sng">
                      <a:solidFill>
                        <a:srgbClr val="990099"/>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孟子</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战国</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spcBef>
                          <a:spcPct val="0"/>
                        </a:spcBef>
                        <a:buNone/>
                      </a:pPr>
                      <a:endParaRPr lang="zh-CN" altLang="en-US" sz="2145" b="1" dirty="0">
                        <a:ea typeface="楷体_GB2312" pitchFamily="1" charset="-122"/>
                      </a:endParaRPr>
                    </a:p>
                  </a:txBody>
                  <a:tcPr marL="45367" marR="45367" marT="45367" marB="45367" anchor="ctr">
                    <a:lnL w="12700" cap="flat" cmpd="sng">
                      <a:solidFill>
                        <a:schemeClr val="tx1"/>
                      </a:solidFill>
                      <a:prstDash val="solid"/>
                      <a:headEnd type="none" w="med" len="med"/>
                      <a:tailEnd type="none" w="med" len="med"/>
                    </a:lnL>
                    <a:lnR w="57150" cap="flat" cmpd="sng">
                      <a:solidFill>
                        <a:srgbClr val="990099"/>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676910">
                <a:tc vMerge="1">
                  <a:tcPr>
                    <a:lnL w="57150" cap="flat" cmpd="sng">
                      <a:solidFill>
                        <a:srgbClr val="990099"/>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荀子</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战国</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spcBef>
                          <a:spcPct val="0"/>
                        </a:spcBef>
                        <a:buNone/>
                      </a:pPr>
                      <a:endParaRPr lang="zh-CN" altLang="en-US" sz="2145" b="1" dirty="0">
                        <a:ea typeface="楷体_GB2312" pitchFamily="1" charset="-122"/>
                      </a:endParaRPr>
                    </a:p>
                  </a:txBody>
                  <a:tcPr marL="45367" marR="45367" marT="45367" marB="45367" anchor="ctr">
                    <a:lnL w="12700" cap="flat" cmpd="sng">
                      <a:solidFill>
                        <a:schemeClr val="tx1"/>
                      </a:solidFill>
                      <a:prstDash val="solid"/>
                      <a:headEnd type="none" w="med" len="med"/>
                      <a:tailEnd type="none" w="med" len="med"/>
                    </a:lnL>
                    <a:lnR w="57150" cap="flat" cmpd="sng">
                      <a:solidFill>
                        <a:srgbClr val="990099"/>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67564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墨家</a:t>
                      </a:r>
                      <a:endParaRPr lang="zh-CN" altLang="en-US" sz="2400" b="1" dirty="0">
                        <a:solidFill>
                          <a:schemeClr val="tx1"/>
                        </a:solidFill>
                        <a:ea typeface="楷体_GB2312" pitchFamily="1" charset="-122"/>
                      </a:endParaRPr>
                    </a:p>
                  </a:txBody>
                  <a:tcPr marL="45367" marR="45367" marT="45367" marB="45367" anchor="ctr" anchorCtr="1">
                    <a:lnL w="57150" cap="flat" cmpd="sng">
                      <a:solidFill>
                        <a:srgbClr val="990099"/>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墨子</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战国</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spcBef>
                          <a:spcPct val="0"/>
                        </a:spcBef>
                        <a:buNone/>
                      </a:pPr>
                      <a:endParaRPr lang="zh-CN" altLang="en-US" sz="2145" b="1" dirty="0">
                        <a:ea typeface="楷体_GB2312" pitchFamily="1" charset="-122"/>
                      </a:endParaRPr>
                    </a:p>
                  </a:txBody>
                  <a:tcPr marL="45367" marR="45367" marT="45367" marB="45367" anchor="ctr">
                    <a:lnL w="12700" cap="flat" cmpd="sng">
                      <a:solidFill>
                        <a:schemeClr val="tx1"/>
                      </a:solidFill>
                      <a:prstDash val="solid"/>
                      <a:headEnd type="none" w="med" len="med"/>
                      <a:tailEnd type="none" w="med" len="med"/>
                    </a:lnL>
                    <a:lnR w="57150" cap="flat" cmpd="sng">
                      <a:solidFill>
                        <a:srgbClr val="990099"/>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716280">
                <a:tc rowSpan="2">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道家</a:t>
                      </a:r>
                      <a:endParaRPr lang="zh-CN" altLang="en-US" sz="2400" b="1" dirty="0">
                        <a:solidFill>
                          <a:schemeClr val="tx1"/>
                        </a:solidFill>
                        <a:ea typeface="楷体_GB2312" pitchFamily="1" charset="-122"/>
                      </a:endParaRPr>
                    </a:p>
                  </a:txBody>
                  <a:tcPr marL="45367" marR="45367" marT="45367" marB="45367" anchor="ctr" anchorCtr="1">
                    <a:lnL w="57150" cap="flat" cmpd="sng">
                      <a:solidFill>
                        <a:srgbClr val="990099"/>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老子</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春秋</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2145" b="1" dirty="0">
                        <a:ea typeface="楷体_GB2312" pitchFamily="1" charset="-122"/>
                      </a:endParaRPr>
                    </a:p>
                  </a:txBody>
                  <a:tcPr marL="45367" marR="45367" marT="45367" marB="45367" anchor="ctr">
                    <a:lnL w="12700" cap="flat" cmpd="sng">
                      <a:solidFill>
                        <a:schemeClr val="tx1"/>
                      </a:solidFill>
                      <a:prstDash val="solid"/>
                      <a:headEnd type="none" w="med" len="med"/>
                      <a:tailEnd type="none" w="med" len="med"/>
                    </a:lnL>
                    <a:lnR w="57150" cap="flat" cmpd="sng">
                      <a:solidFill>
                        <a:srgbClr val="990099"/>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675005">
                <a:tc vMerge="1">
                  <a:tcPr>
                    <a:lnL w="57150" cap="flat" cmpd="sng">
                      <a:solidFill>
                        <a:srgbClr val="990099"/>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庄子</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战国</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spcBef>
                          <a:spcPct val="0"/>
                        </a:spcBef>
                        <a:buNone/>
                      </a:pPr>
                      <a:endParaRPr lang="zh-CN" altLang="en-US" sz="2145" b="1" dirty="0">
                        <a:ea typeface="楷体_GB2312" pitchFamily="1" charset="-122"/>
                      </a:endParaRPr>
                    </a:p>
                  </a:txBody>
                  <a:tcPr marL="45367" marR="45367" marT="45367" marB="45367" anchor="ctr">
                    <a:lnL w="12700" cap="flat" cmpd="sng">
                      <a:solidFill>
                        <a:schemeClr val="tx1"/>
                      </a:solidFill>
                      <a:prstDash val="solid"/>
                      <a:headEnd type="none" w="med" len="med"/>
                      <a:tailEnd type="none" w="med" len="med"/>
                    </a:lnL>
                    <a:lnR w="57150" cap="flat" cmpd="sng">
                      <a:solidFill>
                        <a:srgbClr val="990099"/>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69469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法家</a:t>
                      </a:r>
                      <a:endParaRPr lang="zh-CN" altLang="en-US" sz="2400" b="1" dirty="0">
                        <a:solidFill>
                          <a:schemeClr val="tx1"/>
                        </a:solidFill>
                        <a:ea typeface="楷体_GB2312" pitchFamily="1" charset="-122"/>
                      </a:endParaRPr>
                    </a:p>
                  </a:txBody>
                  <a:tcPr marL="45367" marR="45367" marT="45367" marB="45367" anchor="ctr" anchorCtr="1">
                    <a:lnL w="57150" cap="flat" cmpd="sng">
                      <a:solidFill>
                        <a:srgbClr val="990099"/>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韩非</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2400" b="1" dirty="0">
                          <a:solidFill>
                            <a:schemeClr val="tx1"/>
                          </a:solidFill>
                          <a:ea typeface="楷体_GB2312" pitchFamily="1" charset="-122"/>
                        </a:rPr>
                        <a:t>战国</a:t>
                      </a:r>
                      <a:endParaRPr lang="zh-CN" altLang="en-US" sz="2400" b="1" dirty="0">
                        <a:solidFill>
                          <a:schemeClr val="tx1"/>
                        </a:solidFill>
                        <a:ea typeface="楷体_GB2312" pitchFamily="1" charset="-122"/>
                      </a:endParaRPr>
                    </a:p>
                  </a:txBody>
                  <a:tcPr marL="45367" marR="45367" marT="45367" marB="45367"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spcBef>
                          <a:spcPct val="0"/>
                        </a:spcBef>
                        <a:buNone/>
                      </a:pPr>
                      <a:endParaRPr lang="zh-CN" altLang="en-US" sz="2145" b="1" dirty="0">
                        <a:ea typeface="楷体_GB2312" pitchFamily="1" charset="-122"/>
                      </a:endParaRPr>
                    </a:p>
                  </a:txBody>
                  <a:tcPr marL="45367" marR="45367" marT="45367" marB="45367" anchor="ctr">
                    <a:lnL w="12700" cap="flat" cmpd="sng">
                      <a:solidFill>
                        <a:schemeClr val="tx1"/>
                      </a:solidFill>
                      <a:prstDash val="solid"/>
                      <a:headEnd type="none" w="med" len="med"/>
                      <a:tailEnd type="none" w="med" len="med"/>
                    </a:lnL>
                    <a:lnR w="57150" cap="flat" cmpd="sng">
                      <a:solidFill>
                        <a:srgbClr val="990099"/>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bl>
          </a:graphicData>
        </a:graphic>
      </p:graphicFrame>
      <p:sp>
        <p:nvSpPr>
          <p:cNvPr id="94262" name="TextBox 8"/>
          <p:cNvSpPr/>
          <p:nvPr/>
        </p:nvSpPr>
        <p:spPr>
          <a:xfrm>
            <a:off x="4184650" y="2012950"/>
            <a:ext cx="5393055" cy="460375"/>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400" b="1">
                <a:solidFill>
                  <a:srgbClr val="FF0000"/>
                </a:solidFill>
                <a:latin typeface="黑体" panose="02010609060101010101" pitchFamily="49" charset="-122"/>
                <a:ea typeface="黑体" panose="02010609060101010101" pitchFamily="49" charset="-122"/>
                <a:cs typeface="黑体" panose="02010609060101010101" pitchFamily="49" charset="-122"/>
              </a:rPr>
              <a:t>①</a:t>
            </a:r>
            <a:r>
              <a:rPr lang="en-US" altLang="zh-CN" sz="2400" b="1">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仁</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礼</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 </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②</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德</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治 </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③</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教育</a:t>
            </a:r>
            <a:endPar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94265" name="TextBox 11"/>
          <p:cNvSpPr/>
          <p:nvPr/>
        </p:nvSpPr>
        <p:spPr>
          <a:xfrm>
            <a:off x="4263390" y="2597150"/>
            <a:ext cx="6771640" cy="460375"/>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a:solidFill>
                  <a:srgbClr val="FF0000"/>
                </a:solidFill>
                <a:latin typeface="黑体" panose="02010609060101010101" pitchFamily="49" charset="-122"/>
                <a:ea typeface="黑体" panose="02010609060101010101" pitchFamily="49" charset="-122"/>
                <a:cs typeface="黑体" panose="02010609060101010101" pitchFamily="49" charset="-122"/>
              </a:rPr>
              <a:t>①</a:t>
            </a:r>
            <a:r>
              <a:rPr lang="en-US" altLang="zh-CN" sz="2400" b="1">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仁政</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民贵君轻</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rPr>
              <a:t>” </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②</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性本善</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③</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先义后利</a:t>
            </a:r>
            <a:endPar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华文中宋" panose="02010600040101010101" pitchFamily="2" charset="-122"/>
            </a:endParaRPr>
          </a:p>
        </p:txBody>
      </p:sp>
      <p:sp>
        <p:nvSpPr>
          <p:cNvPr id="94268" name="TextBox 16"/>
          <p:cNvSpPr/>
          <p:nvPr/>
        </p:nvSpPr>
        <p:spPr>
          <a:xfrm>
            <a:off x="4140200" y="3361690"/>
            <a:ext cx="5852795" cy="460375"/>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①“</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制天命而用之”</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②</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性恶论</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③</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礼法并施</a:t>
            </a:r>
            <a:endPar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94271" name="TextBox 20"/>
          <p:cNvSpPr/>
          <p:nvPr/>
        </p:nvSpPr>
        <p:spPr>
          <a:xfrm>
            <a:off x="4140200" y="4634865"/>
            <a:ext cx="5481955" cy="460375"/>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400" b="1">
                <a:solidFill>
                  <a:srgbClr val="FF0000"/>
                </a:solidFill>
              </a:rPr>
              <a:t>①</a:t>
            </a:r>
            <a:r>
              <a:rPr lang="en-US" altLang="zh-CN" sz="2400" b="1" dirty="0">
                <a:solidFill>
                  <a:srgbClr val="FF0000"/>
                </a:solidFill>
                <a:ea typeface="华文中宋" panose="02010600040101010101" pitchFamily="2" charset="-122"/>
                <a:sym typeface="Arial" panose="020B0604020202020204" pitchFamily="34" charset="0"/>
              </a:rPr>
              <a:t>“</a:t>
            </a:r>
            <a:r>
              <a:rPr lang="zh-CN" altLang="en-US" sz="2400" b="1" dirty="0">
                <a:solidFill>
                  <a:srgbClr val="FF0000"/>
                </a:solidFill>
                <a:ea typeface="华文中宋" panose="02010600040101010101" pitchFamily="2" charset="-122"/>
                <a:sym typeface="Arial" panose="020B0604020202020204" pitchFamily="34" charset="0"/>
              </a:rPr>
              <a:t>道”、 </a:t>
            </a:r>
            <a:r>
              <a:rPr lang="en-US" altLang="zh-CN" sz="2400" b="1" dirty="0">
                <a:solidFill>
                  <a:srgbClr val="FF0000"/>
                </a:solidFill>
              </a:rPr>
              <a:t>②</a:t>
            </a:r>
            <a:r>
              <a:rPr lang="zh-CN" altLang="en-US" sz="2400" b="1" dirty="0">
                <a:solidFill>
                  <a:srgbClr val="FF0000"/>
                </a:solidFill>
                <a:ea typeface="华文中宋" panose="02010600040101010101" pitchFamily="2" charset="-122"/>
                <a:sym typeface="Arial" panose="020B0604020202020204" pitchFamily="34" charset="0"/>
              </a:rPr>
              <a:t>辩证法、 </a:t>
            </a:r>
            <a:r>
              <a:rPr lang="en-US" altLang="zh-CN" sz="2400" b="1" dirty="0">
                <a:solidFill>
                  <a:srgbClr val="FF0000"/>
                </a:solidFill>
              </a:rPr>
              <a:t>③</a:t>
            </a:r>
            <a:r>
              <a:rPr lang="zh-CN" altLang="en-US" sz="2400" b="1" dirty="0">
                <a:solidFill>
                  <a:srgbClr val="FF0000"/>
                </a:solidFill>
                <a:ea typeface="华文中宋" panose="02010600040101010101" pitchFamily="2" charset="-122"/>
                <a:sym typeface="Arial" panose="020B0604020202020204" pitchFamily="34" charset="0"/>
              </a:rPr>
              <a:t>无为而治</a:t>
            </a:r>
            <a:endParaRPr lang="zh-CN" altLang="en-US" sz="2400" b="1" dirty="0">
              <a:solidFill>
                <a:srgbClr val="FF0000"/>
              </a:solidFill>
              <a:ea typeface="华文中宋" panose="02010600040101010101" pitchFamily="2" charset="-122"/>
              <a:sym typeface="Arial" panose="020B0604020202020204" pitchFamily="34" charset="0"/>
            </a:endParaRPr>
          </a:p>
        </p:txBody>
      </p:sp>
      <p:sp>
        <p:nvSpPr>
          <p:cNvPr id="94274" name="TextBox 23"/>
          <p:cNvSpPr/>
          <p:nvPr/>
        </p:nvSpPr>
        <p:spPr>
          <a:xfrm>
            <a:off x="4140200" y="5447665"/>
            <a:ext cx="5775325" cy="460375"/>
          </a:xfrm>
          <a:prstGeom prst="rect">
            <a:avLst/>
          </a:prstGeom>
          <a:noFill/>
          <a:ln w="9525">
            <a:noFill/>
          </a:ln>
        </p:spPr>
        <p:txBody>
          <a:bodyPr wrap="non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400" b="1" dirty="0">
                <a:solidFill>
                  <a:srgbClr val="FF0000"/>
                </a:solidFill>
              </a:rPr>
              <a:t>①“</a:t>
            </a:r>
            <a:r>
              <a:rPr lang="zh-CN" altLang="en-US" sz="2400" b="1" dirty="0">
                <a:solidFill>
                  <a:srgbClr val="FF0000"/>
                </a:solidFill>
              </a:rPr>
              <a:t>齐物”</a:t>
            </a:r>
            <a:r>
              <a:rPr lang="en-US" altLang="zh-CN" sz="2400" b="1" dirty="0">
                <a:solidFill>
                  <a:srgbClr val="FF0000"/>
                </a:solidFill>
              </a:rPr>
              <a:t>②“</a:t>
            </a:r>
            <a:r>
              <a:rPr lang="zh-CN" altLang="en-US" sz="2400" b="1" dirty="0">
                <a:solidFill>
                  <a:srgbClr val="FF0000"/>
                </a:solidFill>
              </a:rPr>
              <a:t>逍遥” </a:t>
            </a:r>
            <a:r>
              <a:rPr lang="en-US" altLang="zh-CN" sz="2400" b="1" dirty="0">
                <a:solidFill>
                  <a:srgbClr val="FF0000"/>
                </a:solidFill>
              </a:rPr>
              <a:t>③</a:t>
            </a:r>
            <a:r>
              <a:rPr lang="zh-CN" altLang="en-US" sz="2400" b="1" dirty="0">
                <a:solidFill>
                  <a:srgbClr val="FF0000"/>
                </a:solidFill>
              </a:rPr>
              <a:t>天与人“不相胜”</a:t>
            </a:r>
            <a:endParaRPr lang="zh-CN" altLang="en-US" sz="2400" b="1" dirty="0">
              <a:solidFill>
                <a:srgbClr val="FF0000"/>
              </a:solidFill>
            </a:endParaRPr>
          </a:p>
        </p:txBody>
      </p:sp>
      <p:sp>
        <p:nvSpPr>
          <p:cNvPr id="94277" name="TextBox 26"/>
          <p:cNvSpPr/>
          <p:nvPr/>
        </p:nvSpPr>
        <p:spPr>
          <a:xfrm>
            <a:off x="4140200" y="6030595"/>
            <a:ext cx="7187565" cy="460375"/>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400" b="1" dirty="0">
                <a:solidFill>
                  <a:srgbClr val="FF0000"/>
                </a:solidFill>
              </a:rPr>
              <a:t>①法、术、势结合；②集权；③法治；④变法革新</a:t>
            </a:r>
            <a:endParaRPr lang="zh-CN" altLang="en-US" sz="2400" b="1" dirty="0">
              <a:solidFill>
                <a:srgbClr val="FF0000"/>
              </a:solidFill>
            </a:endParaRPr>
          </a:p>
        </p:txBody>
      </p:sp>
      <p:sp>
        <p:nvSpPr>
          <p:cNvPr id="94280" name="TextBox 29"/>
          <p:cNvSpPr>
            <a:spLocks noChangeArrowheads="1"/>
          </p:cNvSpPr>
          <p:nvPr/>
        </p:nvSpPr>
        <p:spPr bwMode="auto">
          <a:xfrm>
            <a:off x="4263390" y="3998595"/>
            <a:ext cx="4773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①</a:t>
            </a:r>
            <a:r>
              <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sym typeface="Arial" panose="020B0604020202020204" pitchFamily="34" charset="0"/>
              </a:rPr>
              <a:t>兼爱、非攻</a:t>
            </a:r>
            <a:r>
              <a:rPr kumimoji="0" lang="zh-CN" altLang="en-US" sz="24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②尚力③</a:t>
            </a:r>
            <a:r>
              <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sym typeface="Arial" panose="020B0604020202020204" pitchFamily="34" charset="0"/>
              </a:rPr>
              <a:t>节用、节葬</a:t>
            </a:r>
            <a:endPar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262"/>
                                        </p:tgtEl>
                                        <p:attrNameLst>
                                          <p:attrName>style.visibility</p:attrName>
                                        </p:attrNameLst>
                                      </p:cBhvr>
                                      <p:to>
                                        <p:strVal val="visible"/>
                                      </p:to>
                                    </p:set>
                                    <p:anim calcmode="lin" valueType="num">
                                      <p:cBhvr additive="base">
                                        <p:cTn id="7" dur="500" fill="hold"/>
                                        <p:tgtEl>
                                          <p:spTgt spid="94262"/>
                                        </p:tgtEl>
                                        <p:attrNameLst>
                                          <p:attrName>ppt_x</p:attrName>
                                        </p:attrNameLst>
                                      </p:cBhvr>
                                      <p:tavLst>
                                        <p:tav tm="0">
                                          <p:val>
                                            <p:strVal val="#ppt_x"/>
                                          </p:val>
                                        </p:tav>
                                        <p:tav tm="100000">
                                          <p:val>
                                            <p:strVal val="#ppt_x"/>
                                          </p:val>
                                        </p:tav>
                                      </p:tavLst>
                                    </p:anim>
                                    <p:anim calcmode="lin" valueType="num">
                                      <p:cBhvr additive="base">
                                        <p:cTn id="8" dur="500" fill="hold"/>
                                        <p:tgtEl>
                                          <p:spTgt spid="942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500" fill="hold">
                                          <p:stCondLst>
                                            <p:cond delay="0"/>
                                          </p:stCondLst>
                                        </p:cTn>
                                        <p:tgtEl>
                                          <p:spTgt spid="94265"/>
                                        </p:tgtEl>
                                        <p:attrNameLst>
                                          <p:attrName>style.visibility</p:attrName>
                                        </p:attrNameLst>
                                      </p:cBhvr>
                                      <p:to>
                                        <p:strVal val="visible"/>
                                      </p:to>
                                    </p:set>
                                    <p:anim calcmode="lin" valueType="num">
                                      <p:cBhvr additive="base">
                                        <p:cTn id="13" dur="500" fill="hold"/>
                                        <p:tgtEl>
                                          <p:spTgt spid="94265"/>
                                        </p:tgtEl>
                                        <p:attrNameLst>
                                          <p:attrName>ppt_x</p:attrName>
                                        </p:attrNameLst>
                                      </p:cBhvr>
                                      <p:tavLst>
                                        <p:tav tm="0">
                                          <p:val>
                                            <p:strVal val="#ppt_x"/>
                                          </p:val>
                                        </p:tav>
                                        <p:tav tm="100000">
                                          <p:val>
                                            <p:strVal val="#ppt_x"/>
                                          </p:val>
                                        </p:tav>
                                      </p:tavLst>
                                    </p:anim>
                                    <p:anim calcmode="lin" valueType="num">
                                      <p:cBhvr additive="base">
                                        <p:cTn id="14" dur="500" fill="hold"/>
                                        <p:tgtEl>
                                          <p:spTgt spid="9426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4268"/>
                                        </p:tgtEl>
                                        <p:attrNameLst>
                                          <p:attrName>style.visibility</p:attrName>
                                        </p:attrNameLst>
                                      </p:cBhvr>
                                      <p:to>
                                        <p:strVal val="visible"/>
                                      </p:to>
                                    </p:set>
                                    <p:anim calcmode="lin" valueType="num">
                                      <p:cBhvr additive="base">
                                        <p:cTn id="19" dur="500" fill="hold"/>
                                        <p:tgtEl>
                                          <p:spTgt spid="94268"/>
                                        </p:tgtEl>
                                        <p:attrNameLst>
                                          <p:attrName>ppt_x</p:attrName>
                                        </p:attrNameLst>
                                      </p:cBhvr>
                                      <p:tavLst>
                                        <p:tav tm="0">
                                          <p:val>
                                            <p:strVal val="#ppt_x"/>
                                          </p:val>
                                        </p:tav>
                                        <p:tav tm="100000">
                                          <p:val>
                                            <p:strVal val="#ppt_x"/>
                                          </p:val>
                                        </p:tav>
                                      </p:tavLst>
                                    </p:anim>
                                    <p:anim calcmode="lin" valueType="num">
                                      <p:cBhvr additive="base">
                                        <p:cTn id="20" dur="500" fill="hold"/>
                                        <p:tgtEl>
                                          <p:spTgt spid="942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4280"/>
                                        </p:tgtEl>
                                        <p:attrNameLst>
                                          <p:attrName>style.visibility</p:attrName>
                                        </p:attrNameLst>
                                      </p:cBhvr>
                                      <p:to>
                                        <p:strVal val="visible"/>
                                      </p:to>
                                    </p:set>
                                    <p:anim calcmode="lin" valueType="num">
                                      <p:cBhvr additive="base">
                                        <p:cTn id="25" dur="500" fill="hold"/>
                                        <p:tgtEl>
                                          <p:spTgt spid="94280"/>
                                        </p:tgtEl>
                                        <p:attrNameLst>
                                          <p:attrName>ppt_x</p:attrName>
                                        </p:attrNameLst>
                                      </p:cBhvr>
                                      <p:tavLst>
                                        <p:tav tm="0">
                                          <p:val>
                                            <p:strVal val="#ppt_x"/>
                                          </p:val>
                                        </p:tav>
                                        <p:tav tm="100000">
                                          <p:val>
                                            <p:strVal val="#ppt_x"/>
                                          </p:val>
                                        </p:tav>
                                      </p:tavLst>
                                    </p:anim>
                                    <p:anim calcmode="lin" valueType="num">
                                      <p:cBhvr additive="base">
                                        <p:cTn id="26" dur="500" fill="hold"/>
                                        <p:tgtEl>
                                          <p:spTgt spid="9428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4271"/>
                                        </p:tgtEl>
                                        <p:attrNameLst>
                                          <p:attrName>style.visibility</p:attrName>
                                        </p:attrNameLst>
                                      </p:cBhvr>
                                      <p:to>
                                        <p:strVal val="visible"/>
                                      </p:to>
                                    </p:set>
                                    <p:anim calcmode="lin" valueType="num">
                                      <p:cBhvr additive="base">
                                        <p:cTn id="31" dur="500" fill="hold"/>
                                        <p:tgtEl>
                                          <p:spTgt spid="94271"/>
                                        </p:tgtEl>
                                        <p:attrNameLst>
                                          <p:attrName>ppt_x</p:attrName>
                                        </p:attrNameLst>
                                      </p:cBhvr>
                                      <p:tavLst>
                                        <p:tav tm="0">
                                          <p:val>
                                            <p:strVal val="#ppt_x"/>
                                          </p:val>
                                        </p:tav>
                                        <p:tav tm="100000">
                                          <p:val>
                                            <p:strVal val="#ppt_x"/>
                                          </p:val>
                                        </p:tav>
                                      </p:tavLst>
                                    </p:anim>
                                    <p:anim calcmode="lin" valueType="num">
                                      <p:cBhvr additive="base">
                                        <p:cTn id="32" dur="500" fill="hold"/>
                                        <p:tgtEl>
                                          <p:spTgt spid="9427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4274"/>
                                        </p:tgtEl>
                                        <p:attrNameLst>
                                          <p:attrName>style.visibility</p:attrName>
                                        </p:attrNameLst>
                                      </p:cBhvr>
                                      <p:to>
                                        <p:strVal val="visible"/>
                                      </p:to>
                                    </p:set>
                                    <p:anim calcmode="lin" valueType="num">
                                      <p:cBhvr additive="base">
                                        <p:cTn id="37" dur="500" fill="hold"/>
                                        <p:tgtEl>
                                          <p:spTgt spid="94274"/>
                                        </p:tgtEl>
                                        <p:attrNameLst>
                                          <p:attrName>ppt_x</p:attrName>
                                        </p:attrNameLst>
                                      </p:cBhvr>
                                      <p:tavLst>
                                        <p:tav tm="0">
                                          <p:val>
                                            <p:strVal val="#ppt_x"/>
                                          </p:val>
                                        </p:tav>
                                        <p:tav tm="100000">
                                          <p:val>
                                            <p:strVal val="#ppt_x"/>
                                          </p:val>
                                        </p:tav>
                                      </p:tavLst>
                                    </p:anim>
                                    <p:anim calcmode="lin" valueType="num">
                                      <p:cBhvr additive="base">
                                        <p:cTn id="38" dur="500" fill="hold"/>
                                        <p:tgtEl>
                                          <p:spTgt spid="9427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4277"/>
                                        </p:tgtEl>
                                        <p:attrNameLst>
                                          <p:attrName>style.visibility</p:attrName>
                                        </p:attrNameLst>
                                      </p:cBhvr>
                                      <p:to>
                                        <p:strVal val="visible"/>
                                      </p:to>
                                    </p:set>
                                    <p:anim calcmode="lin" valueType="num">
                                      <p:cBhvr additive="base">
                                        <p:cTn id="43" dur="500" fill="hold"/>
                                        <p:tgtEl>
                                          <p:spTgt spid="94277"/>
                                        </p:tgtEl>
                                        <p:attrNameLst>
                                          <p:attrName>ppt_x</p:attrName>
                                        </p:attrNameLst>
                                      </p:cBhvr>
                                      <p:tavLst>
                                        <p:tav tm="0">
                                          <p:val>
                                            <p:strVal val="#ppt_x"/>
                                          </p:val>
                                        </p:tav>
                                        <p:tav tm="100000">
                                          <p:val>
                                            <p:strVal val="#ppt_x"/>
                                          </p:val>
                                        </p:tav>
                                      </p:tavLst>
                                    </p:anim>
                                    <p:anim calcmode="lin" valueType="num">
                                      <p:cBhvr additive="base">
                                        <p:cTn id="44" dur="500" fill="hold"/>
                                        <p:tgtEl>
                                          <p:spTgt spid="942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62" grpId="0"/>
      <p:bldP spid="94265" grpId="0"/>
      <p:bldP spid="94268" grpId="0"/>
      <p:bldP spid="94271" grpId="0"/>
      <p:bldP spid="94274" grpId="0"/>
      <p:bldP spid="94277" grpId="0"/>
      <p:bldP spid="942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ChangeArrowheads="1"/>
          </p:cNvSpPr>
          <p:nvPr/>
        </p:nvSpPr>
        <p:spPr bwMode="auto">
          <a:xfrm>
            <a:off x="493395" y="55880"/>
            <a:ext cx="11396345" cy="6116955"/>
          </a:xfrm>
          <a:prstGeom prst="roundRect">
            <a:avLst>
              <a:gd name="adj" fmla="val 2713"/>
            </a:avLst>
          </a:prstGeom>
          <a:solidFill>
            <a:schemeClr val="bg1">
              <a:alpha val="70195"/>
            </a:schemeClr>
          </a:solidFill>
          <a:ln w="9525">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800"/>
          </a:p>
        </p:txBody>
      </p:sp>
      <p:sp>
        <p:nvSpPr>
          <p:cNvPr id="15363" name="任意多边形 86"/>
          <p:cNvSpPr/>
          <p:nvPr/>
        </p:nvSpPr>
        <p:spPr bwMode="auto">
          <a:xfrm>
            <a:off x="983017" y="382181"/>
            <a:ext cx="243863" cy="550599"/>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 name="任意多边形 1313"/>
          <p:cNvSpPr/>
          <p:nvPr/>
        </p:nvSpPr>
        <p:spPr bwMode="auto">
          <a:xfrm>
            <a:off x="982980" y="27305"/>
            <a:ext cx="5191125" cy="876935"/>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5" name="AutoShape 5"/>
          <p:cNvSpPr>
            <a:spLocks noChangeArrowheads="1"/>
          </p:cNvSpPr>
          <p:nvPr/>
        </p:nvSpPr>
        <p:spPr bwMode="auto">
          <a:xfrm>
            <a:off x="1099233" y="426001"/>
            <a:ext cx="316260" cy="316260"/>
          </a:xfrm>
          <a:prstGeom prst="star5">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Font typeface="Arial" panose="020B0604020202020204" pitchFamily="34" charset="0"/>
              <a:buNone/>
              <a:defRPr/>
            </a:pPr>
            <a:endParaRPr lang="zh-CN" altLang="en-US"/>
          </a:p>
        </p:txBody>
      </p:sp>
      <p:sp>
        <p:nvSpPr>
          <p:cNvPr id="15366" name="Text Box 6"/>
          <p:cNvSpPr txBox="1">
            <a:spLocks noChangeArrowheads="1"/>
          </p:cNvSpPr>
          <p:nvPr/>
        </p:nvSpPr>
        <p:spPr bwMode="auto">
          <a:xfrm>
            <a:off x="1415415" y="173990"/>
            <a:ext cx="5184140" cy="640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chemeClr val="hlink"/>
                </a:solidFill>
                <a:ea typeface="微软雅黑" panose="020B0503020204020204" pitchFamily="34" charset="-122"/>
              </a:rPr>
              <a:t>百家争鸣</a:t>
            </a:r>
            <a:r>
              <a:rPr lang="en-US" altLang="zh-CN" sz="3600" b="1">
                <a:solidFill>
                  <a:schemeClr val="hlink"/>
                </a:solidFill>
                <a:ea typeface="微软雅黑" panose="020B0503020204020204" pitchFamily="34" charset="-122"/>
              </a:rPr>
              <a:t>——</a:t>
            </a:r>
            <a:r>
              <a:rPr lang="zh-CN" altLang="en-US" sz="3600" b="1">
                <a:solidFill>
                  <a:schemeClr val="hlink"/>
                </a:solidFill>
                <a:ea typeface="微软雅黑" panose="020B0503020204020204" pitchFamily="34" charset="-122"/>
              </a:rPr>
              <a:t>儒家处方</a:t>
            </a:r>
            <a:endParaRPr lang="zh-CN" altLang="en-US" sz="3600" b="1">
              <a:solidFill>
                <a:schemeClr val="hlink"/>
              </a:solidFill>
              <a:ea typeface="微软雅黑" panose="020B0503020204020204" pitchFamily="34" charset="-122"/>
            </a:endParaRPr>
          </a:p>
        </p:txBody>
      </p:sp>
      <p:sp>
        <p:nvSpPr>
          <p:cNvPr id="15367" name="Rectangle 7"/>
          <p:cNvSpPr>
            <a:spLocks noChangeArrowheads="1"/>
          </p:cNvSpPr>
          <p:nvPr/>
        </p:nvSpPr>
        <p:spPr bwMode="auto">
          <a:xfrm>
            <a:off x="2390950" y="1435747"/>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5368" name="Rectangle 8"/>
          <p:cNvSpPr>
            <a:spLocks noChangeArrowheads="1"/>
          </p:cNvSpPr>
          <p:nvPr/>
        </p:nvSpPr>
        <p:spPr bwMode="auto">
          <a:xfrm>
            <a:off x="2543364" y="1588162"/>
            <a:ext cx="7601688" cy="3436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096" tIns="43547" rIns="87096" bIns="43547"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800">
              <a:solidFill>
                <a:schemeClr val="bg1"/>
              </a:solidFill>
            </a:endParaRPr>
          </a:p>
        </p:txBody>
      </p:sp>
      <p:sp>
        <p:nvSpPr>
          <p:cNvPr id="15369" name="AutoShape 9"/>
          <p:cNvSpPr>
            <a:spLocks noChangeArrowheads="1"/>
          </p:cNvSpPr>
          <p:nvPr/>
        </p:nvSpPr>
        <p:spPr bwMode="auto">
          <a:xfrm>
            <a:off x="2390949" y="1588162"/>
            <a:ext cx="2065221" cy="2065221"/>
          </a:xfrm>
          <a:custGeom>
            <a:avLst/>
            <a:gdLst>
              <a:gd name="T0" fmla="*/ 68549183 w 21600"/>
              <a:gd name="T1" fmla="*/ 0 h 21600"/>
              <a:gd name="T2" fmla="*/ 20076026 w 21600"/>
              <a:gd name="T3" fmla="*/ 20076026 h 21600"/>
              <a:gd name="T4" fmla="*/ 0 w 21600"/>
              <a:gd name="T5" fmla="*/ 68549183 h 21600"/>
              <a:gd name="T6" fmla="*/ 20076026 w 21600"/>
              <a:gd name="T7" fmla="*/ 117022341 h 21600"/>
              <a:gd name="T8" fmla="*/ 68549183 w 21600"/>
              <a:gd name="T9" fmla="*/ 137098367 h 21600"/>
              <a:gd name="T10" fmla="*/ 117022341 w 21600"/>
              <a:gd name="T11" fmla="*/ 117022341 h 21600"/>
              <a:gd name="T12" fmla="*/ 137098367 w 21600"/>
              <a:gd name="T13" fmla="*/ 68549183 h 21600"/>
              <a:gd name="T14" fmla="*/ 117022341 w 21600"/>
              <a:gd name="T15" fmla="*/ 2007602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5371" name="AutoShape 11"/>
          <p:cNvSpPr>
            <a:spLocks noChangeArrowheads="1"/>
          </p:cNvSpPr>
          <p:nvPr/>
        </p:nvSpPr>
        <p:spPr bwMode="auto">
          <a:xfrm>
            <a:off x="5310277" y="1543712"/>
            <a:ext cx="2067126" cy="2065221"/>
          </a:xfrm>
          <a:custGeom>
            <a:avLst/>
            <a:gdLst>
              <a:gd name="T0" fmla="*/ 68675756 w 21600"/>
              <a:gd name="T1" fmla="*/ 0 h 21600"/>
              <a:gd name="T2" fmla="*/ 20113132 w 21600"/>
              <a:gd name="T3" fmla="*/ 20076026 h 21600"/>
              <a:gd name="T4" fmla="*/ 0 w 21600"/>
              <a:gd name="T5" fmla="*/ 68549183 h 21600"/>
              <a:gd name="T6" fmla="*/ 20113132 w 21600"/>
              <a:gd name="T7" fmla="*/ 117022341 h 21600"/>
              <a:gd name="T8" fmla="*/ 68675756 w 21600"/>
              <a:gd name="T9" fmla="*/ 137098367 h 21600"/>
              <a:gd name="T10" fmla="*/ 117238380 w 21600"/>
              <a:gd name="T11" fmla="*/ 117022341 h 21600"/>
              <a:gd name="T12" fmla="*/ 137351512 w 21600"/>
              <a:gd name="T13" fmla="*/ 68549183 h 21600"/>
              <a:gd name="T14" fmla="*/ 117238380 w 21600"/>
              <a:gd name="T15" fmla="*/ 2007602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5373" name="AutoShape 13"/>
          <p:cNvSpPr>
            <a:spLocks noChangeArrowheads="1"/>
          </p:cNvSpPr>
          <p:nvPr/>
        </p:nvSpPr>
        <p:spPr bwMode="auto">
          <a:xfrm>
            <a:off x="8412492" y="1544347"/>
            <a:ext cx="2065221" cy="2065221"/>
          </a:xfrm>
          <a:custGeom>
            <a:avLst/>
            <a:gdLst>
              <a:gd name="T0" fmla="*/ 68549183 w 21600"/>
              <a:gd name="T1" fmla="*/ 0 h 21600"/>
              <a:gd name="T2" fmla="*/ 20076026 w 21600"/>
              <a:gd name="T3" fmla="*/ 20076026 h 21600"/>
              <a:gd name="T4" fmla="*/ 0 w 21600"/>
              <a:gd name="T5" fmla="*/ 68549183 h 21600"/>
              <a:gd name="T6" fmla="*/ 20076026 w 21600"/>
              <a:gd name="T7" fmla="*/ 117022341 h 21600"/>
              <a:gd name="T8" fmla="*/ 68549183 w 21600"/>
              <a:gd name="T9" fmla="*/ 137098367 h 21600"/>
              <a:gd name="T10" fmla="*/ 117022341 w 21600"/>
              <a:gd name="T11" fmla="*/ 117022341 h 21600"/>
              <a:gd name="T12" fmla="*/ 137098367 w 21600"/>
              <a:gd name="T13" fmla="*/ 68549183 h 21600"/>
              <a:gd name="T14" fmla="*/ 117022341 w 21600"/>
              <a:gd name="T15" fmla="*/ 2007602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5375" name="Text Box 15"/>
          <p:cNvSpPr txBox="1">
            <a:spLocks noChangeArrowheads="1"/>
          </p:cNvSpPr>
          <p:nvPr/>
        </p:nvSpPr>
        <p:spPr bwMode="auto">
          <a:xfrm>
            <a:off x="2985748" y="2412727"/>
            <a:ext cx="935990" cy="5480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000">
                <a:solidFill>
                  <a:schemeClr val="tx2"/>
                </a:solidFill>
                <a:latin typeface="微软雅黑" panose="020B0503020204020204" pitchFamily="34" charset="-122"/>
                <a:ea typeface="微软雅黑" panose="020B0503020204020204" pitchFamily="34" charset="-122"/>
              </a:rPr>
              <a:t>孔子</a:t>
            </a:r>
            <a:endParaRPr lang="zh-CN" altLang="en-US" sz="3000">
              <a:solidFill>
                <a:schemeClr val="tx2"/>
              </a:solidFill>
              <a:latin typeface="微软雅黑" panose="020B0503020204020204" pitchFamily="34" charset="-122"/>
              <a:ea typeface="微软雅黑" panose="020B0503020204020204" pitchFamily="34" charset="-122"/>
            </a:endParaRPr>
          </a:p>
        </p:txBody>
      </p:sp>
      <p:sp>
        <p:nvSpPr>
          <p:cNvPr id="15376" name="Text Box 16"/>
          <p:cNvSpPr txBox="1">
            <a:spLocks noChangeArrowheads="1"/>
          </p:cNvSpPr>
          <p:nvPr/>
        </p:nvSpPr>
        <p:spPr bwMode="auto">
          <a:xfrm>
            <a:off x="5876122" y="2346052"/>
            <a:ext cx="935990" cy="5480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000">
                <a:solidFill>
                  <a:schemeClr val="tx2"/>
                </a:solidFill>
                <a:latin typeface="微软雅黑" panose="020B0503020204020204" pitchFamily="34" charset="-122"/>
                <a:ea typeface="微软雅黑" panose="020B0503020204020204" pitchFamily="34" charset="-122"/>
              </a:rPr>
              <a:t>孟子</a:t>
            </a:r>
            <a:endParaRPr lang="zh-CN" altLang="en-US" sz="3000">
              <a:solidFill>
                <a:schemeClr val="tx2"/>
              </a:solidFill>
              <a:latin typeface="微软雅黑" panose="020B0503020204020204" pitchFamily="34" charset="-122"/>
              <a:ea typeface="微软雅黑" panose="020B0503020204020204" pitchFamily="34" charset="-122"/>
            </a:endParaRPr>
          </a:p>
        </p:txBody>
      </p:sp>
      <p:sp>
        <p:nvSpPr>
          <p:cNvPr id="15377" name="Text Box 17"/>
          <p:cNvSpPr txBox="1">
            <a:spLocks noChangeArrowheads="1"/>
          </p:cNvSpPr>
          <p:nvPr/>
        </p:nvSpPr>
        <p:spPr bwMode="auto">
          <a:xfrm>
            <a:off x="9056182" y="2302237"/>
            <a:ext cx="935990" cy="5480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000">
                <a:solidFill>
                  <a:schemeClr val="tx2"/>
                </a:solidFill>
                <a:latin typeface="微软雅黑" panose="020B0503020204020204" pitchFamily="34" charset="-122"/>
                <a:ea typeface="微软雅黑" panose="020B0503020204020204" pitchFamily="34" charset="-122"/>
              </a:rPr>
              <a:t>荀子</a:t>
            </a:r>
            <a:endParaRPr lang="zh-CN" altLang="en-US" sz="3000">
              <a:solidFill>
                <a:schemeClr val="tx2"/>
              </a:solidFill>
              <a:latin typeface="微软雅黑" panose="020B0503020204020204" pitchFamily="34" charset="-122"/>
              <a:ea typeface="微软雅黑" panose="020B0503020204020204" pitchFamily="34" charset="-122"/>
            </a:endParaRPr>
          </a:p>
        </p:txBody>
      </p:sp>
      <p:sp>
        <p:nvSpPr>
          <p:cNvPr id="15378" name="Text Box 18"/>
          <p:cNvSpPr txBox="1">
            <a:spLocks noChangeArrowheads="1"/>
          </p:cNvSpPr>
          <p:nvPr/>
        </p:nvSpPr>
        <p:spPr bwMode="auto">
          <a:xfrm>
            <a:off x="852805" y="3497580"/>
            <a:ext cx="3526790" cy="2963545"/>
          </a:xfrm>
          <a:prstGeom prst="rect">
            <a:avLst/>
          </a:prstGeom>
          <a:solidFill>
            <a:schemeClr val="bg2">
              <a:lumMod val="40000"/>
              <a:lumOff val="6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
                <a:schemeClr val="hlink"/>
              </a:buClr>
              <a:buFontTx/>
              <a:buNone/>
            </a:pPr>
            <a:r>
              <a:rPr lang="zh-CN" altLang="en-US" sz="2400" b="1">
                <a:latin typeface="楷体" panose="02010609060101010101" charset="-122"/>
                <a:ea typeface="楷体" panose="02010609060101010101" charset="-122"/>
                <a:sym typeface="宋体" panose="02010600030101010101" pitchFamily="2" charset="-122"/>
              </a:rPr>
              <a:t>核心：</a:t>
            </a:r>
            <a:r>
              <a:rPr lang="en-US" altLang="zh-CN" sz="2400" b="1">
                <a:latin typeface="楷体" panose="02010609060101010101" charset="-122"/>
                <a:ea typeface="楷体" panose="02010609060101010101" charset="-122"/>
                <a:sym typeface="宋体" panose="02010600030101010101" pitchFamily="2" charset="-122"/>
              </a:rPr>
              <a:t>“</a:t>
            </a:r>
            <a:r>
              <a:rPr lang="zh-CN" altLang="en-US" sz="2400" b="1">
                <a:latin typeface="楷体" panose="02010609060101010101" charset="-122"/>
                <a:ea typeface="楷体" panose="02010609060101010101" charset="-122"/>
                <a:sym typeface="宋体" panose="02010600030101010101" pitchFamily="2" charset="-122"/>
              </a:rPr>
              <a:t>仁</a:t>
            </a:r>
            <a:r>
              <a:rPr lang="en-US" altLang="zh-CN" sz="2400" b="1">
                <a:latin typeface="楷体" panose="02010609060101010101" charset="-122"/>
                <a:ea typeface="楷体" panose="02010609060101010101" charset="-122"/>
                <a:sym typeface="宋体" panose="02010600030101010101" pitchFamily="2" charset="-122"/>
              </a:rPr>
              <a:t>”</a:t>
            </a:r>
            <a:r>
              <a:rPr lang="zh-CN" altLang="en-US" sz="2400" b="1">
                <a:latin typeface="楷体" panose="02010609060101010101" charset="-122"/>
                <a:ea typeface="楷体" panose="02010609060101010101" charset="-122"/>
                <a:sym typeface="宋体" panose="02010600030101010101" pitchFamily="2" charset="-122"/>
              </a:rPr>
              <a:t>、</a:t>
            </a:r>
            <a:r>
              <a:rPr lang="en-US" altLang="zh-CN" sz="2400" b="1">
                <a:latin typeface="楷体" panose="02010609060101010101" charset="-122"/>
                <a:ea typeface="楷体" panose="02010609060101010101" charset="-122"/>
                <a:sym typeface="宋体" panose="02010600030101010101" pitchFamily="2" charset="-122"/>
              </a:rPr>
              <a:t>“</a:t>
            </a:r>
            <a:r>
              <a:rPr lang="zh-CN" altLang="en-US" sz="2400" b="1">
                <a:latin typeface="楷体" panose="02010609060101010101" charset="-122"/>
                <a:ea typeface="楷体" panose="02010609060101010101" charset="-122"/>
                <a:sym typeface="宋体" panose="02010600030101010101" pitchFamily="2" charset="-122"/>
              </a:rPr>
              <a:t>礼</a:t>
            </a:r>
            <a:r>
              <a:rPr lang="en-US" altLang="zh-CN" sz="2400" b="1">
                <a:latin typeface="楷体" panose="02010609060101010101" charset="-122"/>
                <a:ea typeface="楷体" panose="02010609060101010101" charset="-122"/>
                <a:sym typeface="宋体" panose="02010600030101010101" pitchFamily="2" charset="-122"/>
              </a:rPr>
              <a:t>”</a:t>
            </a:r>
            <a:endParaRPr lang="en-US" altLang="zh-CN" sz="2400" b="1">
              <a:solidFill>
                <a:schemeClr val="tx1"/>
              </a:solidFill>
              <a:latin typeface="楷体" panose="02010609060101010101" charset="-122"/>
              <a:ea typeface="楷体" panose="02010609060101010101" charset="-122"/>
              <a:sym typeface="宋体" panose="02010600030101010101" pitchFamily="2" charset="-122"/>
            </a:endParaRPr>
          </a:p>
          <a:p>
            <a:pPr>
              <a:lnSpc>
                <a:spcPct val="130000"/>
              </a:lnSpc>
              <a:spcBef>
                <a:spcPct val="0"/>
              </a:spcBef>
              <a:buClr>
                <a:schemeClr val="hlink"/>
              </a:buClr>
              <a:buFontTx/>
              <a:buNone/>
            </a:pPr>
            <a:r>
              <a:rPr lang="en-US" altLang="zh-CN" sz="2400" b="1">
                <a:latin typeface="楷体" panose="02010609060101010101" charset="-122"/>
                <a:ea typeface="楷体" panose="02010609060101010101" charset="-122"/>
                <a:sym typeface="宋体" panose="02010600030101010101" pitchFamily="2" charset="-122"/>
              </a:rPr>
              <a:t>1</a:t>
            </a:r>
            <a:r>
              <a:rPr lang="zh-CN" altLang="en-US" sz="2400" b="1">
                <a:latin typeface="楷体" panose="02010609060101010101" charset="-122"/>
                <a:ea typeface="楷体" panose="02010609060101010101" charset="-122"/>
                <a:sym typeface="宋体" panose="02010600030101010101" pitchFamily="2" charset="-122"/>
              </a:rPr>
              <a:t>、政治主张：克己复礼、正名，德政</a:t>
            </a:r>
            <a:endParaRPr lang="zh-CN" altLang="en-US" sz="2400" b="1">
              <a:solidFill>
                <a:schemeClr val="tx1"/>
              </a:solidFill>
              <a:latin typeface="楷体" panose="02010609060101010101" charset="-122"/>
              <a:ea typeface="楷体" panose="02010609060101010101" charset="-122"/>
              <a:sym typeface="宋体" panose="02010600030101010101" pitchFamily="2" charset="-122"/>
            </a:endParaRPr>
          </a:p>
          <a:p>
            <a:pPr>
              <a:lnSpc>
                <a:spcPct val="130000"/>
              </a:lnSpc>
              <a:spcBef>
                <a:spcPct val="0"/>
              </a:spcBef>
              <a:buClr>
                <a:schemeClr val="hlink"/>
              </a:buClr>
              <a:buFontTx/>
              <a:buNone/>
            </a:pPr>
            <a:r>
              <a:rPr lang="en-US" altLang="zh-CN" sz="2400" b="1">
                <a:latin typeface="楷体" panose="02010609060101010101" charset="-122"/>
                <a:ea typeface="楷体" panose="02010609060101010101" charset="-122"/>
                <a:sym typeface="宋体" panose="02010600030101010101" pitchFamily="2" charset="-122"/>
              </a:rPr>
              <a:t>2</a:t>
            </a:r>
            <a:r>
              <a:rPr lang="zh-CN" altLang="en-US" sz="2400" b="1">
                <a:latin typeface="楷体" panose="02010609060101010101" charset="-122"/>
                <a:ea typeface="楷体" panose="02010609060101010101" charset="-122"/>
                <a:sym typeface="宋体" panose="02010600030101010101" pitchFamily="2" charset="-122"/>
              </a:rPr>
              <a:t>、教育主张：有教无类、因材施教</a:t>
            </a:r>
            <a:endParaRPr lang="zh-CN" altLang="en-US" sz="2400" b="1">
              <a:solidFill>
                <a:schemeClr val="tx1"/>
              </a:solidFill>
              <a:latin typeface="楷体" panose="02010609060101010101" charset="-122"/>
              <a:ea typeface="楷体" panose="02010609060101010101" charset="-122"/>
              <a:sym typeface="宋体" panose="02010600030101010101" pitchFamily="2" charset="-122"/>
            </a:endParaRPr>
          </a:p>
          <a:p>
            <a:pPr>
              <a:lnSpc>
                <a:spcPct val="130000"/>
              </a:lnSpc>
              <a:spcBef>
                <a:spcPct val="0"/>
              </a:spcBef>
              <a:buClr>
                <a:schemeClr val="hlink"/>
              </a:buClr>
              <a:buFontTx/>
              <a:buNone/>
            </a:pPr>
            <a:r>
              <a:rPr lang="en-US" altLang="zh-CN" sz="2400" b="1">
                <a:latin typeface="楷体" panose="02010609060101010101" charset="-122"/>
                <a:ea typeface="楷体" panose="02010609060101010101" charset="-122"/>
                <a:sym typeface="宋体" panose="02010600030101010101" pitchFamily="2" charset="-122"/>
              </a:rPr>
              <a:t>3</a:t>
            </a:r>
            <a:r>
              <a:rPr lang="zh-CN" altLang="en-US" sz="2400" b="1">
                <a:latin typeface="楷体" panose="02010609060101010101" charset="-122"/>
                <a:ea typeface="楷体" panose="02010609060101010101" charset="-122"/>
                <a:sym typeface="宋体" panose="02010600030101010101" pitchFamily="2" charset="-122"/>
              </a:rPr>
              <a:t>、哲学主张：敬鬼神</a:t>
            </a:r>
            <a:endParaRPr lang="zh-CN" altLang="en-US" sz="2400" b="1">
              <a:latin typeface="楷体_GB2312" pitchFamily="1" charset="-122"/>
              <a:ea typeface="楷体_GB2312" pitchFamily="1" charset="-122"/>
            </a:endParaRPr>
          </a:p>
        </p:txBody>
      </p:sp>
      <p:sp>
        <p:nvSpPr>
          <p:cNvPr id="15379" name="Text Box 19"/>
          <p:cNvSpPr txBox="1">
            <a:spLocks noChangeArrowheads="1"/>
          </p:cNvSpPr>
          <p:nvPr/>
        </p:nvSpPr>
        <p:spPr bwMode="auto">
          <a:xfrm>
            <a:off x="4500880" y="3414395"/>
            <a:ext cx="3673475" cy="3220720"/>
          </a:xfrm>
          <a:prstGeom prst="rect">
            <a:avLst/>
          </a:prstGeom>
          <a:solidFill>
            <a:schemeClr val="bg2">
              <a:lumMod val="40000"/>
              <a:lumOff val="6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l" defTabSz="914400" eaLnBrk="1" hangingPunct="1">
              <a:lnSpc>
                <a:spcPct val="130000"/>
              </a:lnSpc>
              <a:buClr>
                <a:schemeClr val="accent2"/>
              </a:buClr>
              <a:buFontTx/>
              <a:buNone/>
            </a:pPr>
            <a:r>
              <a:rPr lang="zh-CN" altLang="en-US" sz="2800" b="1" dirty="0">
                <a:latin typeface="楷体" panose="02010609060101010101" charset="-122"/>
                <a:ea typeface="楷体" panose="02010609060101010101" charset="-122"/>
                <a:sym typeface="宋体" panose="02010600030101010101" pitchFamily="2" charset="-122"/>
              </a:rPr>
              <a:t>核心：仁政</a:t>
            </a:r>
            <a:endParaRPr lang="zh-CN" altLang="en-US" sz="2800" b="1" dirty="0">
              <a:solidFill>
                <a:schemeClr val="tx1"/>
              </a:solidFill>
              <a:latin typeface="楷体" panose="02010609060101010101" charset="-122"/>
              <a:ea typeface="楷体" panose="02010609060101010101" charset="-122"/>
              <a:sym typeface="宋体" panose="02010600030101010101" pitchFamily="2" charset="-122"/>
            </a:endParaRPr>
          </a:p>
          <a:p>
            <a:pPr algn="l" defTabSz="914400" eaLnBrk="1" hangingPunct="1">
              <a:lnSpc>
                <a:spcPct val="130000"/>
              </a:lnSpc>
              <a:buClr>
                <a:schemeClr val="accent2"/>
              </a:buClr>
              <a:buFontTx/>
              <a:buNone/>
            </a:pPr>
            <a:r>
              <a:rPr lang="en-US" altLang="zh-CN" sz="2800" b="1" dirty="0">
                <a:latin typeface="楷体" panose="02010609060101010101" charset="-122"/>
                <a:ea typeface="楷体" panose="02010609060101010101" charset="-122"/>
                <a:sym typeface="宋体" panose="02010600030101010101" pitchFamily="2" charset="-122"/>
              </a:rPr>
              <a:t>1</a:t>
            </a:r>
            <a:r>
              <a:rPr lang="zh-CN" altLang="en-US" sz="2800" b="1" dirty="0">
                <a:latin typeface="楷体" panose="02010609060101010101" charset="-122"/>
                <a:ea typeface="楷体" panose="02010609060101010101" charset="-122"/>
                <a:sym typeface="宋体" panose="02010600030101010101" pitchFamily="2" charset="-122"/>
              </a:rPr>
              <a:t>、政治主张：民贵君轻、仁政</a:t>
            </a:r>
            <a:endParaRPr lang="zh-CN" altLang="en-US" sz="2800" b="1" dirty="0">
              <a:solidFill>
                <a:schemeClr val="tx1"/>
              </a:solidFill>
              <a:latin typeface="楷体" panose="02010609060101010101" charset="-122"/>
              <a:ea typeface="楷体" panose="02010609060101010101" charset="-122"/>
              <a:sym typeface="宋体" panose="02010600030101010101" pitchFamily="2" charset="-122"/>
            </a:endParaRPr>
          </a:p>
          <a:p>
            <a:pPr algn="l" defTabSz="914400" eaLnBrk="1" hangingPunct="1">
              <a:lnSpc>
                <a:spcPct val="130000"/>
              </a:lnSpc>
              <a:buClr>
                <a:schemeClr val="accent2"/>
              </a:buClr>
              <a:buFontTx/>
              <a:buNone/>
            </a:pPr>
            <a:r>
              <a:rPr lang="en-US" altLang="zh-CN" sz="2800" b="1" dirty="0">
                <a:latin typeface="楷体" panose="02010609060101010101" charset="-122"/>
                <a:ea typeface="楷体" panose="02010609060101010101" charset="-122"/>
                <a:sym typeface="宋体" panose="02010600030101010101" pitchFamily="2" charset="-122"/>
              </a:rPr>
              <a:t>2</a:t>
            </a:r>
            <a:r>
              <a:rPr lang="zh-CN" altLang="en-US" sz="2800" b="1" dirty="0">
                <a:latin typeface="楷体" panose="02010609060101010101" charset="-122"/>
                <a:ea typeface="楷体" panose="02010609060101010101" charset="-122"/>
                <a:sym typeface="宋体" panose="02010600030101010101" pitchFamily="2" charset="-122"/>
              </a:rPr>
              <a:t>、人性论：性本善</a:t>
            </a:r>
            <a:endParaRPr lang="zh-CN" altLang="en-US" sz="2800" b="1" dirty="0">
              <a:solidFill>
                <a:schemeClr val="tx1"/>
              </a:solidFill>
              <a:latin typeface="楷体" panose="02010609060101010101" charset="-122"/>
              <a:ea typeface="楷体" panose="02010609060101010101" charset="-122"/>
              <a:sym typeface="宋体" panose="02010600030101010101" pitchFamily="2" charset="-122"/>
            </a:endParaRPr>
          </a:p>
          <a:p>
            <a:pPr algn="l" defTabSz="914400" eaLnBrk="1" hangingPunct="1">
              <a:lnSpc>
                <a:spcPct val="130000"/>
              </a:lnSpc>
              <a:buClr>
                <a:schemeClr val="accent2"/>
              </a:buClr>
              <a:buFontTx/>
              <a:buNone/>
            </a:pPr>
            <a:r>
              <a:rPr lang="en-US" altLang="zh-CN" sz="2800" b="1" dirty="0">
                <a:latin typeface="楷体" panose="02010609060101010101" charset="-122"/>
                <a:ea typeface="楷体" panose="02010609060101010101" charset="-122"/>
                <a:sym typeface="宋体" panose="02010600030101010101" pitchFamily="2" charset="-122"/>
              </a:rPr>
              <a:t>3</a:t>
            </a:r>
            <a:r>
              <a:rPr lang="zh-CN" altLang="en-US" sz="2800" b="1" dirty="0">
                <a:latin typeface="楷体" panose="02010609060101010101" charset="-122"/>
                <a:ea typeface="楷体" panose="02010609060101010101" charset="-122"/>
                <a:sym typeface="宋体" panose="02010600030101010101" pitchFamily="2" charset="-122"/>
              </a:rPr>
              <a:t>、义利观</a:t>
            </a:r>
            <a:r>
              <a:rPr lang="zh-CN" altLang="en-US" sz="2800" b="1">
                <a:latin typeface="楷体" panose="02010609060101010101" charset="-122"/>
                <a:ea typeface="楷体" panose="02010609060101010101" charset="-122"/>
                <a:sym typeface="宋体" panose="02010600030101010101" pitchFamily="2" charset="-122"/>
              </a:rPr>
              <a:t>：</a:t>
            </a:r>
            <a:r>
              <a:rPr lang="zh-CN" altLang="en-US" sz="2800" b="1" smtClean="0">
                <a:latin typeface="楷体" panose="02010609060101010101" charset="-122"/>
                <a:ea typeface="楷体" panose="02010609060101010101" charset="-122"/>
                <a:sym typeface="宋体" panose="02010600030101010101" pitchFamily="2" charset="-122"/>
              </a:rPr>
              <a:t>先义后利</a:t>
            </a:r>
            <a:endParaRPr lang="zh-CN" altLang="en-US" sz="1680" dirty="0"/>
          </a:p>
          <a:p>
            <a:pPr algn="l" defTabSz="914400" eaLnBrk="1" hangingPunct="1">
              <a:lnSpc>
                <a:spcPct val="130000"/>
              </a:lnSpc>
              <a:buClr>
                <a:schemeClr val="accent2"/>
              </a:buClr>
              <a:buFontTx/>
              <a:buNone/>
            </a:pPr>
            <a:endParaRPr lang="zh-CN" altLang="en-US" sz="1680" dirty="0"/>
          </a:p>
        </p:txBody>
      </p:sp>
      <p:sp>
        <p:nvSpPr>
          <p:cNvPr id="15381" name="Text Box 21"/>
          <p:cNvSpPr txBox="1">
            <a:spLocks noChangeArrowheads="1"/>
          </p:cNvSpPr>
          <p:nvPr/>
        </p:nvSpPr>
        <p:spPr bwMode="auto">
          <a:xfrm>
            <a:off x="2434388" y="1089006"/>
            <a:ext cx="2067125" cy="455295"/>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chemeClr val="bg1"/>
                </a:solidFill>
                <a:ea typeface="微软雅黑" panose="020B0503020204020204" pitchFamily="34" charset="-122"/>
              </a:rPr>
              <a:t>创始人</a:t>
            </a:r>
            <a:endParaRPr lang="zh-CN" altLang="en-US" sz="2400" b="1">
              <a:solidFill>
                <a:schemeClr val="bg1"/>
              </a:solidFill>
              <a:ea typeface="微软雅黑" panose="020B0503020204020204" pitchFamily="34" charset="-122"/>
            </a:endParaRPr>
          </a:p>
        </p:txBody>
      </p:sp>
      <p:sp>
        <p:nvSpPr>
          <p:cNvPr id="15382" name="Text Box 22"/>
          <p:cNvSpPr txBox="1">
            <a:spLocks noChangeArrowheads="1"/>
          </p:cNvSpPr>
          <p:nvPr/>
        </p:nvSpPr>
        <p:spPr bwMode="auto">
          <a:xfrm>
            <a:off x="5404987" y="1088811"/>
            <a:ext cx="2044546" cy="455295"/>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chemeClr val="bg1"/>
                </a:solidFill>
                <a:ea typeface="微软雅黑" panose="020B0503020204020204" pitchFamily="34" charset="-122"/>
              </a:rPr>
              <a:t>重要奠基人</a:t>
            </a:r>
            <a:endParaRPr lang="zh-CN" altLang="en-US" sz="2400" b="1">
              <a:solidFill>
                <a:schemeClr val="bg1"/>
              </a:solidFill>
              <a:ea typeface="微软雅黑" panose="020B0503020204020204" pitchFamily="34" charset="-122"/>
            </a:endParaRPr>
          </a:p>
        </p:txBody>
      </p:sp>
      <p:sp>
        <p:nvSpPr>
          <p:cNvPr id="15383" name="Text Box 23"/>
          <p:cNvSpPr txBox="1">
            <a:spLocks noChangeArrowheads="1"/>
          </p:cNvSpPr>
          <p:nvPr/>
        </p:nvSpPr>
        <p:spPr bwMode="auto">
          <a:xfrm>
            <a:off x="8296839" y="904026"/>
            <a:ext cx="2295578" cy="82486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chemeClr val="bg1"/>
                </a:solidFill>
                <a:ea typeface="微软雅黑" panose="020B0503020204020204" pitchFamily="34" charset="-122"/>
              </a:rPr>
              <a:t>百家思想的集大成者</a:t>
            </a:r>
            <a:endParaRPr lang="zh-CN" altLang="en-US" sz="2400" b="1">
              <a:solidFill>
                <a:schemeClr val="bg1"/>
              </a:solidFill>
              <a:ea typeface="微软雅黑" panose="020B0503020204020204" pitchFamily="34" charset="-122"/>
            </a:endParaRPr>
          </a:p>
        </p:txBody>
      </p:sp>
      <p:grpSp>
        <p:nvGrpSpPr>
          <p:cNvPr id="11" name="Group 20"/>
          <p:cNvGrpSpPr/>
          <p:nvPr/>
        </p:nvGrpSpPr>
        <p:grpSpPr bwMode="auto">
          <a:xfrm>
            <a:off x="8174355" y="3091180"/>
            <a:ext cx="3716020" cy="3766820"/>
            <a:chOff x="0" y="0"/>
            <a:chExt cx="2970433" cy="3950669"/>
          </a:xfrm>
        </p:grpSpPr>
        <p:sp>
          <p:nvSpPr>
            <p:cNvPr id="12" name="Line 71"/>
            <p:cNvSpPr>
              <a:spLocks noChangeShapeType="1"/>
            </p:cNvSpPr>
            <p:nvPr/>
          </p:nvSpPr>
          <p:spPr bwMode="auto">
            <a:xfrm>
              <a:off x="846137" y="0"/>
              <a:ext cx="1" cy="334963"/>
            </a:xfrm>
            <a:prstGeom prst="line">
              <a:avLst/>
            </a:prstGeom>
            <a:noFill/>
            <a:ln w="19050">
              <a:solidFill>
                <a:srgbClr val="9B827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lstStyle/>
            <a:p>
              <a:endParaRPr lang="zh-CN" altLang="en-US"/>
            </a:p>
          </p:txBody>
        </p:sp>
        <p:sp>
          <p:nvSpPr>
            <p:cNvPr id="13" name="Line 72"/>
            <p:cNvSpPr>
              <a:spLocks noChangeShapeType="1"/>
            </p:cNvSpPr>
            <p:nvPr/>
          </p:nvSpPr>
          <p:spPr bwMode="auto">
            <a:xfrm flipH="1">
              <a:off x="34925" y="334963"/>
              <a:ext cx="1587500" cy="1"/>
            </a:xfrm>
            <a:prstGeom prst="line">
              <a:avLst/>
            </a:prstGeom>
            <a:noFill/>
            <a:ln w="19050">
              <a:solidFill>
                <a:srgbClr val="9B827D"/>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6" tIns="43547" rIns="87096" bIns="43547"/>
            <a:lstStyle/>
            <a:p>
              <a:endParaRPr lang="zh-CN" altLang="en-US"/>
            </a:p>
          </p:txBody>
        </p:sp>
        <p:sp>
          <p:nvSpPr>
            <p:cNvPr id="14" name="Text Box 73"/>
            <p:cNvSpPr>
              <a:spLocks noChangeArrowheads="1"/>
            </p:cNvSpPr>
            <p:nvPr/>
          </p:nvSpPr>
          <p:spPr bwMode="auto">
            <a:xfrm>
              <a:off x="0" y="338990"/>
              <a:ext cx="2970433" cy="3611679"/>
            </a:xfrm>
            <a:prstGeom prst="rect">
              <a:avLst/>
            </a:prstGeom>
            <a:solidFill>
              <a:schemeClr val="bg2">
                <a:lumMod val="40000"/>
                <a:lumOff val="6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7096" tIns="43547" rIns="87096" bIns="43547">
              <a:spAutoFit/>
            </a:bodyPr>
            <a:lstStyle>
              <a:lvl1pPr>
                <a:spcBef>
                  <a:spcPct val="20000"/>
                </a:spcBef>
                <a:buChar char="•"/>
                <a:defRPr sz="1500">
                  <a:solidFill>
                    <a:srgbClr val="080808"/>
                  </a:solidFill>
                  <a:latin typeface="Arial" panose="020B0604020202020204" pitchFamily="34" charset="0"/>
                  <a:ea typeface="仿宋_GB2312" pitchFamily="49" charset="-122"/>
                </a:defRPr>
              </a:lvl1pPr>
              <a:lvl2pPr marL="590550" indent="-228600">
                <a:spcBef>
                  <a:spcPct val="20000"/>
                </a:spcBef>
                <a:buChar char="–"/>
                <a:defRPr sz="1400">
                  <a:solidFill>
                    <a:srgbClr val="080808"/>
                  </a:solidFill>
                  <a:latin typeface="Arial" panose="020B0604020202020204" pitchFamily="34" charset="0"/>
                  <a:ea typeface="楷体_GB2312" pitchFamily="1" charset="-122"/>
                </a:defRPr>
              </a:lvl2pPr>
              <a:lvl3pPr marL="908050" indent="-182880">
                <a:spcBef>
                  <a:spcPct val="20000"/>
                </a:spcBef>
                <a:buChar char="•"/>
                <a:defRPr sz="2000">
                  <a:solidFill>
                    <a:schemeClr val="tx1"/>
                  </a:solidFill>
                  <a:latin typeface="Arial" panose="020B0604020202020204" pitchFamily="34" charset="0"/>
                  <a:ea typeface="宋体" panose="02010600030101010101" pitchFamily="2" charset="-122"/>
                </a:defRPr>
              </a:lvl3pPr>
              <a:lvl4pPr marL="1270000" indent="-180975">
                <a:spcBef>
                  <a:spcPct val="20000"/>
                </a:spcBef>
                <a:buChar char="–"/>
                <a:defRPr sz="1700">
                  <a:solidFill>
                    <a:schemeClr val="tx1"/>
                  </a:solidFill>
                  <a:latin typeface="Arial" panose="020B0604020202020204" pitchFamily="34" charset="0"/>
                  <a:ea typeface="宋体" panose="02010600030101010101" pitchFamily="2" charset="-122"/>
                </a:defRPr>
              </a:lvl4pPr>
              <a:lvl5pPr marL="1633855" indent="-182880">
                <a:spcBef>
                  <a:spcPct val="20000"/>
                </a:spcBef>
                <a:buChar char="»"/>
                <a:defRPr sz="1700">
                  <a:solidFill>
                    <a:schemeClr val="tx1"/>
                  </a:solidFill>
                  <a:latin typeface="Arial" panose="020B0604020202020204" pitchFamily="34" charset="0"/>
                  <a:ea typeface="宋体" panose="02010600030101010101" pitchFamily="2" charset="-122"/>
                </a:defRPr>
              </a:lvl5pPr>
              <a:lvl6pPr marL="2091055" indent="-182880"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6pPr>
              <a:lvl7pPr marL="2548255" indent="-182880"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7pPr>
              <a:lvl8pPr marL="3005455" indent="-182880"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8pPr>
              <a:lvl9pPr marL="3462655" indent="-182880" eaLnBrk="0" fontAlgn="base" hangingPunct="0">
                <a:spcBef>
                  <a:spcPct val="20000"/>
                </a:spcBef>
                <a:spcAft>
                  <a:spcPct val="0"/>
                </a:spcAft>
                <a:buChar char="»"/>
                <a:defRPr sz="17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
                  <a:schemeClr val="folHlink"/>
                </a:buClr>
                <a:buFontTx/>
                <a:buNone/>
              </a:pPr>
              <a:r>
                <a:rPr lang="zh-CN" altLang="en-US" sz="2400" b="1">
                  <a:solidFill>
                    <a:schemeClr val="tx1"/>
                  </a:solidFill>
                  <a:latin typeface="楷体" panose="02010609060101010101" charset="-122"/>
                  <a:ea typeface="楷体" panose="02010609060101010101" charset="-122"/>
                  <a:sym typeface="宋体" panose="02010600030101010101" pitchFamily="2" charset="-122"/>
                </a:rPr>
                <a:t>核心：仁义、王道</a:t>
              </a:r>
              <a:endParaRPr lang="zh-CN" altLang="en-US" sz="2400" b="1">
                <a:solidFill>
                  <a:schemeClr val="tx1"/>
                </a:solidFill>
                <a:latin typeface="楷体" panose="02010609060101010101" charset="-122"/>
                <a:ea typeface="楷体" panose="02010609060101010101" charset="-122"/>
                <a:sym typeface="宋体" panose="02010600030101010101" pitchFamily="2" charset="-122"/>
              </a:endParaRPr>
            </a:p>
            <a:p>
              <a:pPr>
                <a:lnSpc>
                  <a:spcPct val="130000"/>
                </a:lnSpc>
                <a:spcBef>
                  <a:spcPct val="0"/>
                </a:spcBef>
                <a:buClr>
                  <a:schemeClr val="folHlink"/>
                </a:buClr>
                <a:buFontTx/>
                <a:buNone/>
              </a:pPr>
              <a:r>
                <a:rPr lang="en-US" altLang="zh-CN" sz="2400" b="1">
                  <a:solidFill>
                    <a:schemeClr val="tx1"/>
                  </a:solidFill>
                  <a:latin typeface="楷体" panose="02010609060101010101" charset="-122"/>
                  <a:ea typeface="楷体" panose="02010609060101010101" charset="-122"/>
                  <a:sym typeface="宋体" panose="02010600030101010101" pitchFamily="2" charset="-122"/>
                </a:rPr>
                <a:t>1</a:t>
              </a:r>
              <a:r>
                <a:rPr lang="zh-CN" altLang="en-US" sz="2400" b="1">
                  <a:solidFill>
                    <a:schemeClr val="tx1"/>
                  </a:solidFill>
                  <a:latin typeface="楷体" panose="02010609060101010101" charset="-122"/>
                  <a:ea typeface="楷体" panose="02010609060101010101" charset="-122"/>
                  <a:sym typeface="宋体" panose="02010600030101010101" pitchFamily="2" charset="-122"/>
                </a:rPr>
                <a:t>、政治主张：礼教治国，礼法并施</a:t>
              </a:r>
              <a:endParaRPr lang="zh-CN" altLang="en-US" sz="2400" b="1">
                <a:solidFill>
                  <a:schemeClr val="tx1"/>
                </a:solidFill>
                <a:latin typeface="楷体" panose="02010609060101010101" charset="-122"/>
                <a:ea typeface="楷体" panose="02010609060101010101" charset="-122"/>
                <a:sym typeface="宋体" panose="02010600030101010101" pitchFamily="2" charset="-122"/>
              </a:endParaRPr>
            </a:p>
            <a:p>
              <a:pPr>
                <a:lnSpc>
                  <a:spcPct val="130000"/>
                </a:lnSpc>
                <a:spcBef>
                  <a:spcPct val="0"/>
                </a:spcBef>
                <a:buClr>
                  <a:schemeClr val="folHlink"/>
                </a:buClr>
                <a:buFontTx/>
                <a:buNone/>
              </a:pPr>
              <a:r>
                <a:rPr lang="en-US" altLang="zh-CN" sz="2400" b="1">
                  <a:solidFill>
                    <a:schemeClr val="tx1"/>
                  </a:solidFill>
                  <a:latin typeface="楷体" panose="02010609060101010101" charset="-122"/>
                  <a:ea typeface="楷体" panose="02010609060101010101" charset="-122"/>
                  <a:sym typeface="宋体" panose="02010600030101010101" pitchFamily="2" charset="-122"/>
                </a:rPr>
                <a:t>2</a:t>
              </a:r>
              <a:r>
                <a:rPr lang="zh-CN" altLang="en-US" sz="2400" b="1">
                  <a:solidFill>
                    <a:schemeClr val="tx1"/>
                  </a:solidFill>
                  <a:latin typeface="楷体" panose="02010609060101010101" charset="-122"/>
                  <a:ea typeface="楷体" panose="02010609060101010101" charset="-122"/>
                  <a:sym typeface="宋体" panose="02010600030101010101" pitchFamily="2" charset="-122"/>
                </a:rPr>
                <a:t>、人性观：性恶论</a:t>
              </a:r>
              <a:endParaRPr lang="zh-CN" altLang="en-US" sz="2400" b="1">
                <a:solidFill>
                  <a:schemeClr val="tx1"/>
                </a:solidFill>
                <a:latin typeface="楷体" panose="02010609060101010101" charset="-122"/>
                <a:ea typeface="楷体" panose="02010609060101010101" charset="-122"/>
                <a:sym typeface="宋体" panose="02010600030101010101" pitchFamily="2" charset="-122"/>
              </a:endParaRPr>
            </a:p>
            <a:p>
              <a:pPr>
                <a:lnSpc>
                  <a:spcPct val="130000"/>
                </a:lnSpc>
                <a:spcBef>
                  <a:spcPct val="0"/>
                </a:spcBef>
                <a:buClr>
                  <a:schemeClr val="folHlink"/>
                </a:buClr>
                <a:buFontTx/>
                <a:buNone/>
              </a:pPr>
              <a:r>
                <a:rPr lang="en-US" altLang="zh-CN" sz="2400" b="1">
                  <a:solidFill>
                    <a:schemeClr val="tx1"/>
                  </a:solidFill>
                  <a:latin typeface="楷体" panose="02010609060101010101" charset="-122"/>
                  <a:ea typeface="楷体" panose="02010609060101010101" charset="-122"/>
                  <a:sym typeface="宋体" panose="02010600030101010101" pitchFamily="2" charset="-122"/>
                </a:rPr>
                <a:t>3</a:t>
              </a:r>
              <a:r>
                <a:rPr lang="zh-CN" altLang="en-US" sz="2400" b="1">
                  <a:solidFill>
                    <a:schemeClr val="tx1"/>
                  </a:solidFill>
                  <a:latin typeface="楷体" panose="02010609060101010101" charset="-122"/>
                  <a:ea typeface="楷体" panose="02010609060101010101" charset="-122"/>
                  <a:sym typeface="宋体" panose="02010600030101010101" pitchFamily="2" charset="-122"/>
                </a:rPr>
                <a:t>、天命观：天行有常，制天命而用之。</a:t>
              </a:r>
              <a:endParaRPr lang="zh-CN" altLang="en-US" sz="2400" b="1">
                <a:solidFill>
                  <a:schemeClr val="tx1"/>
                </a:solidFill>
                <a:latin typeface="楷体" panose="02010609060101010101" charset="-122"/>
                <a:ea typeface="楷体" panose="02010609060101010101" charset="-122"/>
                <a:sym typeface="宋体" panose="02010600030101010101" pitchFamily="2" charset="-122"/>
              </a:endParaRPr>
            </a:p>
            <a:p>
              <a:pPr>
                <a:lnSpc>
                  <a:spcPct val="130000"/>
                </a:lnSpc>
                <a:spcBef>
                  <a:spcPct val="0"/>
                </a:spcBef>
                <a:buClr>
                  <a:schemeClr val="folHlink"/>
                </a:buClr>
                <a:buFontTx/>
                <a:buNone/>
              </a:pPr>
              <a:endParaRPr lang="zh-CN" altLang="en-US" sz="2400" b="1">
                <a:solidFill>
                  <a:schemeClr val="tx1"/>
                </a:solidFill>
                <a:latin typeface="楷体" panose="02010609060101010101" charset="-122"/>
                <a:ea typeface="楷体" panose="02010609060101010101" charset="-122"/>
                <a:sym typeface="宋体" panose="02010600030101010101" pitchFamily="2" charset="-122"/>
              </a:endParaRP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000" fill="hold">
                                          <p:stCondLst>
                                            <p:cond delay="0"/>
                                          </p:stCondLst>
                                        </p:cTn>
                                        <p:tgtEl>
                                          <p:spTgt spid="15378"/>
                                        </p:tgtEl>
                                        <p:attrNameLst>
                                          <p:attrName>style.visibility</p:attrName>
                                        </p:attrNameLst>
                                      </p:cBhvr>
                                      <p:to>
                                        <p:strVal val="visible"/>
                                      </p:to>
                                    </p:set>
                                    <p:anim calcmode="lin" valueType="num">
                                      <p:cBhvr additive="base">
                                        <p:cTn id="7" dur="1000" fill="hold"/>
                                        <p:tgtEl>
                                          <p:spTgt spid="15378"/>
                                        </p:tgtEl>
                                        <p:attrNameLst>
                                          <p:attrName>ppt_x</p:attrName>
                                        </p:attrNameLst>
                                      </p:cBhvr>
                                      <p:tavLst>
                                        <p:tav tm="0">
                                          <p:val>
                                            <p:strVal val="#ppt_x"/>
                                          </p:val>
                                        </p:tav>
                                        <p:tav tm="100000">
                                          <p:val>
                                            <p:strVal val="#ppt_x"/>
                                          </p:val>
                                        </p:tav>
                                      </p:tavLst>
                                    </p:anim>
                                    <p:anim calcmode="lin" valueType="num">
                                      <p:cBhvr additive="base">
                                        <p:cTn id="8" dur="1000" fill="hold"/>
                                        <p:tgtEl>
                                          <p:spTgt spid="153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000" fill="hold">
                                          <p:stCondLst>
                                            <p:cond delay="0"/>
                                          </p:stCondLst>
                                        </p:cTn>
                                        <p:tgtEl>
                                          <p:spTgt spid="15379"/>
                                        </p:tgtEl>
                                        <p:attrNameLst>
                                          <p:attrName>style.visibility</p:attrName>
                                        </p:attrNameLst>
                                      </p:cBhvr>
                                      <p:to>
                                        <p:strVal val="visible"/>
                                      </p:to>
                                    </p:set>
                                    <p:anim calcmode="lin" valueType="num">
                                      <p:cBhvr additive="base">
                                        <p:cTn id="13" dur="1000" fill="hold"/>
                                        <p:tgtEl>
                                          <p:spTgt spid="15379"/>
                                        </p:tgtEl>
                                        <p:attrNameLst>
                                          <p:attrName>ppt_x</p:attrName>
                                        </p:attrNameLst>
                                      </p:cBhvr>
                                      <p:tavLst>
                                        <p:tav tm="0">
                                          <p:val>
                                            <p:strVal val="#ppt_x"/>
                                          </p:val>
                                        </p:tav>
                                        <p:tav tm="100000">
                                          <p:val>
                                            <p:strVal val="#ppt_x"/>
                                          </p:val>
                                        </p:tav>
                                      </p:tavLst>
                                    </p:anim>
                                    <p:anim calcmode="lin" valueType="num">
                                      <p:cBhvr additive="base">
                                        <p:cTn id="14" dur="1000" fill="hold"/>
                                        <p:tgtEl>
                                          <p:spTgt spid="153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000" fill="hold">
                                          <p:stCondLst>
                                            <p:cond delay="0"/>
                                          </p:stCondLst>
                                        </p:cTn>
                                        <p:tgtEl>
                                          <p:spTgt spid="11"/>
                                        </p:tgtEl>
                                        <p:attrNameLst>
                                          <p:attrName>style.visibility</p:attrName>
                                        </p:attrNameLst>
                                      </p:cBhvr>
                                      <p:to>
                                        <p:strVal val="visible"/>
                                      </p:to>
                                    </p:set>
                                    <p:animEffect>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5" grpId="0" bldLvl="0" autoUpdateAnimBg="0"/>
      <p:bldP spid="15375" grpId="1" bldLvl="0" autoUpdateAnimBg="0"/>
      <p:bldP spid="15378" grpId="0" bldLvl="0" animBg="1" autoUpdateAnimBg="0"/>
      <p:bldP spid="15379" grpId="0" bldLvl="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任意多边形 86"/>
          <p:cNvSpPr/>
          <p:nvPr/>
        </p:nvSpPr>
        <p:spPr bwMode="auto">
          <a:xfrm>
            <a:off x="983007" y="381934"/>
            <a:ext cx="243857" cy="550583"/>
          </a:xfrm>
          <a:custGeom>
            <a:avLst/>
            <a:gdLst>
              <a:gd name="T0" fmla="*/ 1911501 w 21600"/>
              <a:gd name="T1" fmla="*/ 2183087 h 21600"/>
              <a:gd name="T2" fmla="*/ 1888753 w 21600"/>
              <a:gd name="T3" fmla="*/ 9744742 h 21600"/>
              <a:gd name="T4" fmla="*/ 0 w 21600"/>
              <a:gd name="T5" fmla="*/ 7345557 h 21600"/>
              <a:gd name="T6" fmla="*/ 2832 w 21600"/>
              <a:gd name="T7" fmla="*/ 0 h 21600"/>
              <a:gd name="T8" fmla="*/ 1911501 w 21600"/>
              <a:gd name="T9" fmla="*/ 218308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599" y="4839"/>
                </a:moveTo>
                <a:lnTo>
                  <a:pt x="21342" y="21600"/>
                </a:lnTo>
                <a:lnTo>
                  <a:pt x="0" y="16282"/>
                </a:lnTo>
                <a:lnTo>
                  <a:pt x="32" y="0"/>
                </a:lnTo>
                <a:lnTo>
                  <a:pt x="21599" y="4839"/>
                </a:lnTo>
                <a:close/>
              </a:path>
            </a:pathLst>
          </a:custGeom>
          <a:solidFill>
            <a:srgbClr val="80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2" name="任意多边形 1313"/>
          <p:cNvSpPr/>
          <p:nvPr/>
        </p:nvSpPr>
        <p:spPr bwMode="auto">
          <a:xfrm>
            <a:off x="983007" y="383838"/>
            <a:ext cx="4002681" cy="430559"/>
          </a:xfrm>
          <a:custGeom>
            <a:avLst/>
            <a:gdLst>
              <a:gd name="T0" fmla="*/ 0 w 21600"/>
              <a:gd name="T1" fmla="*/ 5895786 h 21600"/>
              <a:gd name="T2" fmla="*/ 515022203 w 21600"/>
              <a:gd name="T3" fmla="*/ 5959236 h 21600"/>
              <a:gd name="T4" fmla="*/ 492323066 w 21600"/>
              <a:gd name="T5" fmla="*/ 2963614 h 21600"/>
              <a:gd name="T6" fmla="*/ 515022203 w 21600"/>
              <a:gd name="T7" fmla="*/ 94909 h 21600"/>
              <a:gd name="T8" fmla="*/ 1287502 w 21600"/>
              <a:gd name="T9" fmla="*/ 0 h 21600"/>
              <a:gd name="T10" fmla="*/ 0 w 21600"/>
              <a:gd name="T11" fmla="*/ 58957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370"/>
                </a:moveTo>
                <a:lnTo>
                  <a:pt x="21600" y="21600"/>
                </a:lnTo>
                <a:lnTo>
                  <a:pt x="20648" y="10742"/>
                </a:lnTo>
                <a:lnTo>
                  <a:pt x="21600" y="344"/>
                </a:lnTo>
                <a:lnTo>
                  <a:pt x="54" y="0"/>
                </a:lnTo>
                <a:lnTo>
                  <a:pt x="0" y="21370"/>
                </a:ln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3" name="AutoShape 5"/>
          <p:cNvSpPr>
            <a:spLocks noChangeArrowheads="1"/>
          </p:cNvSpPr>
          <p:nvPr/>
        </p:nvSpPr>
        <p:spPr bwMode="auto">
          <a:xfrm>
            <a:off x="1099220" y="425753"/>
            <a:ext cx="316252" cy="316252"/>
          </a:xfrm>
          <a:prstGeom prst="star5">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Font typeface="Arial" panose="020B0604020202020204" pitchFamily="34" charset="0"/>
              <a:buNone/>
              <a:defRPr/>
            </a:pPr>
            <a:endParaRPr lang="zh-CN" altLang="en-US"/>
          </a:p>
        </p:txBody>
      </p:sp>
      <p:sp>
        <p:nvSpPr>
          <p:cNvPr id="37894" name="Text Box 6"/>
          <p:cNvSpPr txBox="1">
            <a:spLocks noChangeArrowheads="1"/>
          </p:cNvSpPr>
          <p:nvPr/>
        </p:nvSpPr>
        <p:spPr bwMode="auto">
          <a:xfrm>
            <a:off x="1430712" y="376220"/>
            <a:ext cx="2949143" cy="418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094" tIns="43546" rIns="87094" bIns="43546">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60" b="1">
                <a:solidFill>
                  <a:schemeClr val="hlink"/>
                </a:solidFill>
                <a:ea typeface="微软雅黑" panose="020B0503020204020204" pitchFamily="34" charset="-122"/>
              </a:rPr>
              <a:t>百家争鸣</a:t>
            </a:r>
            <a:r>
              <a:rPr lang="en-US" altLang="zh-CN" sz="2160" b="1">
                <a:solidFill>
                  <a:schemeClr val="hlink"/>
                </a:solidFill>
                <a:ea typeface="微软雅黑" panose="020B0503020204020204" pitchFamily="34" charset="-122"/>
              </a:rPr>
              <a:t>——</a:t>
            </a:r>
            <a:r>
              <a:rPr lang="zh-CN" altLang="en-US" sz="2160" b="1">
                <a:solidFill>
                  <a:schemeClr val="hlink"/>
                </a:solidFill>
                <a:ea typeface="微软雅黑" panose="020B0503020204020204" pitchFamily="34" charset="-122"/>
              </a:rPr>
              <a:t>儒家处方</a:t>
            </a:r>
            <a:endParaRPr lang="zh-CN" altLang="en-US" sz="2160" b="1">
              <a:solidFill>
                <a:schemeClr val="hlink"/>
              </a:solidFill>
              <a:ea typeface="微软雅黑" panose="020B0503020204020204" pitchFamily="34" charset="-122"/>
            </a:endParaRPr>
          </a:p>
        </p:txBody>
      </p:sp>
      <p:sp>
        <p:nvSpPr>
          <p:cNvPr id="7" name="文本框 6"/>
          <p:cNvSpPr txBox="1"/>
          <p:nvPr/>
        </p:nvSpPr>
        <p:spPr>
          <a:xfrm>
            <a:off x="1115695" y="3872865"/>
            <a:ext cx="10401300" cy="1814830"/>
          </a:xfrm>
          <a:prstGeom prst="rect">
            <a:avLst/>
          </a:prstGeom>
          <a:solidFill>
            <a:schemeClr val="accent1">
              <a:lumMod val="60000"/>
              <a:lumOff val="40000"/>
            </a:schemeClr>
          </a:solidFill>
        </p:spPr>
        <p:txBody>
          <a:bodyPr wrap="square" rtlCol="0">
            <a:spAutoFit/>
          </a:bodyPr>
          <a:lstStyle/>
          <a:p>
            <a:r>
              <a:rPr lang="zh-CN" altLang="en-US" sz="2800" b="1">
                <a:latin typeface="微软雅黑" panose="020B0503020204020204" pitchFamily="34" charset="-122"/>
                <a:ea typeface="微软雅黑" panose="020B0503020204020204" pitchFamily="34" charset="-122"/>
              </a:rPr>
              <a:t>荀子</a:t>
            </a:r>
            <a:r>
              <a:rPr lang="zh-CN" altLang="en-US" sz="2800" b="1">
                <a:latin typeface="楷体" panose="02010609060101010101" charset="-122"/>
                <a:ea typeface="楷体" panose="02010609060101010101" charset="-122"/>
              </a:rPr>
              <a:t>：明礼义以化之,起法正以治之,重刑罚以禁之,使天下皆出于治,合于善也。</a:t>
            </a:r>
            <a:endParaRPr lang="zh-CN" altLang="en-US" sz="2800" b="1">
              <a:latin typeface="楷体" panose="02010609060101010101" charset="-122"/>
              <a:ea typeface="楷体" panose="02010609060101010101" charset="-122"/>
            </a:endParaRPr>
          </a:p>
          <a:p>
            <a:r>
              <a:rPr lang="zh-CN" altLang="en-US" sz="2800" b="1">
                <a:latin typeface="楷体" panose="02010609060101010101" charset="-122"/>
                <a:ea typeface="楷体" panose="02010609060101010101" charset="-122"/>
              </a:rPr>
              <a:t>     传曰：‘君者舟也，庶人者水也，水则载舟，水则覆舟。’此之谓也。</a:t>
            </a:r>
            <a:endParaRPr lang="zh-CN" altLang="en-US" sz="2800" b="1">
              <a:latin typeface="楷体" panose="02010609060101010101" charset="-122"/>
              <a:ea typeface="楷体" panose="02010609060101010101" charset="-122"/>
            </a:endParaRPr>
          </a:p>
        </p:txBody>
      </p:sp>
      <p:sp>
        <p:nvSpPr>
          <p:cNvPr id="8" name="文本框 7"/>
          <p:cNvSpPr txBox="1"/>
          <p:nvPr/>
        </p:nvSpPr>
        <p:spPr>
          <a:xfrm>
            <a:off x="1792170" y="932295"/>
            <a:ext cx="8900160" cy="530860"/>
          </a:xfrm>
          <a:prstGeom prst="rect">
            <a:avLst/>
          </a:prstGeom>
          <a:noFill/>
        </p:spPr>
        <p:txBody>
          <a:bodyPr wrap="none" rtlCol="0">
            <a:spAutoFit/>
          </a:bodyPr>
          <a:lstStyle/>
          <a:p>
            <a:r>
              <a:rPr lang="zh-CN" altLang="en-US" sz="2860" dirty="0">
                <a:latin typeface="微软雅黑" panose="020B0503020204020204" pitchFamily="34" charset="-122"/>
                <a:ea typeface="微软雅黑" panose="020B0503020204020204" pitchFamily="34" charset="-122"/>
              </a:rPr>
              <a:t>阅读孔子、孟子、荀子的相关主张，分析他们的异同。</a:t>
            </a:r>
            <a:endParaRPr lang="zh-CN" altLang="en-US" sz="286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226185" y="2489200"/>
            <a:ext cx="10408920" cy="1383665"/>
          </a:xfrm>
          <a:prstGeom prst="rect">
            <a:avLst/>
          </a:prstGeom>
          <a:solidFill>
            <a:schemeClr val="bg2">
              <a:lumMod val="60000"/>
              <a:lumOff val="40000"/>
            </a:schemeClr>
          </a:solidFill>
        </p:spPr>
        <p:txBody>
          <a:bodyPr wrap="square" rtlCol="0">
            <a:spAutoFit/>
          </a:bodyPr>
          <a:lstStyle/>
          <a:p>
            <a:pPr eaLnBrk="1" hangingPunct="1">
              <a:buFont typeface="Arial" panose="020B0604020202020204" pitchFamily="34" charset="0"/>
              <a:buNone/>
            </a:pPr>
            <a:r>
              <a:rPr lang="zh-CN" altLang="en-US" sz="2800" b="1">
                <a:latin typeface="微软雅黑" panose="020B0503020204020204" pitchFamily="34" charset="-122"/>
                <a:ea typeface="微软雅黑" panose="020B0503020204020204" pitchFamily="34" charset="-122"/>
                <a:sym typeface="+mn-ea"/>
              </a:rPr>
              <a:t>孟子</a:t>
            </a:r>
            <a:r>
              <a:rPr lang="zh-CN" altLang="en-US" sz="2800" b="1">
                <a:latin typeface="楷体" panose="02010609060101010101" charset="-122"/>
                <a:ea typeface="楷体" panose="02010609060101010101" charset="-122"/>
                <a:sym typeface="+mn-ea"/>
              </a:rPr>
              <a:t>：夫仁政，必自经界始</a:t>
            </a:r>
            <a:r>
              <a:rPr lang="zh-CN" altLang="en-US" sz="2800" b="1">
                <a:latin typeface="Arial" panose="020B0604020202020204" pitchFamily="34" charset="0"/>
                <a:ea typeface="楷体" panose="02010609060101010101" charset="-122"/>
                <a:sym typeface="+mn-ea"/>
              </a:rPr>
              <a:t>……</a:t>
            </a:r>
            <a:r>
              <a:rPr lang="zh-CN" altLang="en-US" sz="2800" b="1">
                <a:latin typeface="楷体" panose="02010609060101010101" charset="-122"/>
                <a:ea typeface="楷体" panose="02010609060101010101" charset="-122"/>
                <a:sym typeface="+mn-ea"/>
              </a:rPr>
              <a:t>是故暴君污吏必慢其经界。     经界既正，分田制禄可坐而定也。</a:t>
            </a:r>
            <a:endParaRPr lang="zh-CN" altLang="en-US" sz="2800" b="1">
              <a:latin typeface="楷体" panose="02010609060101010101" charset="-122"/>
              <a:ea typeface="楷体" panose="02010609060101010101" charset="-122"/>
            </a:endParaRPr>
          </a:p>
          <a:p>
            <a:pPr eaLnBrk="1" hangingPunct="1">
              <a:buFont typeface="Arial" panose="020B0604020202020204" pitchFamily="34" charset="0"/>
              <a:buNone/>
            </a:pPr>
            <a:r>
              <a:rPr lang="zh-CN" altLang="en-US" sz="2800" b="1">
                <a:latin typeface="楷体" panose="02010609060101010101" charset="-122"/>
                <a:ea typeface="楷体" panose="02010609060101010101" charset="-122"/>
                <a:sym typeface="+mn-ea"/>
              </a:rPr>
              <a:t>      民为贵，社稷次之，君为轻.</a:t>
            </a:r>
            <a:endParaRPr lang="zh-CN" altLang="en-US" sz="2800" b="1">
              <a:latin typeface="楷体" panose="02010609060101010101" charset="-122"/>
              <a:ea typeface="楷体" panose="02010609060101010101" charset="-122"/>
            </a:endParaRPr>
          </a:p>
        </p:txBody>
      </p:sp>
      <p:sp>
        <p:nvSpPr>
          <p:cNvPr id="10" name="文本框 9"/>
          <p:cNvSpPr txBox="1"/>
          <p:nvPr/>
        </p:nvSpPr>
        <p:spPr>
          <a:xfrm>
            <a:off x="1226185" y="1507490"/>
            <a:ext cx="10408920" cy="953135"/>
          </a:xfrm>
          <a:prstGeom prst="rect">
            <a:avLst/>
          </a:prstGeom>
          <a:solidFill>
            <a:schemeClr val="accent1">
              <a:lumMod val="60000"/>
              <a:lumOff val="40000"/>
            </a:schemeClr>
          </a:solidFill>
        </p:spPr>
        <p:txBody>
          <a:bodyPr wrap="square" rtlCol="0">
            <a:spAutoFit/>
          </a:bodyPr>
          <a:lstStyle/>
          <a:p>
            <a:pPr algn="l" eaLnBrk="1" hangingPunct="1">
              <a:buFont typeface="Arial" panose="020B0604020202020204" pitchFamily="34" charset="0"/>
              <a:buNone/>
            </a:pPr>
            <a:r>
              <a:rPr lang="zh-CN" altLang="en-US" sz="2800" b="1" dirty="0">
                <a:latin typeface="微软雅黑" panose="020B0503020204020204" pitchFamily="34" charset="-122"/>
                <a:ea typeface="微软雅黑" panose="020B0503020204020204" pitchFamily="34" charset="-122"/>
                <a:sym typeface="+mn-ea"/>
              </a:rPr>
              <a:t>孔子</a:t>
            </a:r>
            <a:r>
              <a:rPr lang="zh-CN" altLang="en-US" sz="2800" b="1" dirty="0">
                <a:latin typeface="楷体" panose="02010609060101010101" charset="-122"/>
                <a:ea typeface="楷体" panose="02010609060101010101" charset="-122"/>
                <a:sym typeface="+mn-ea"/>
              </a:rPr>
              <a:t>：为政以德，譬如北辰，居其所而众星共之。</a:t>
            </a:r>
            <a:endParaRPr lang="zh-CN" altLang="en-US" sz="2800" b="1" dirty="0">
              <a:latin typeface="楷体" panose="02010609060101010101" charset="-122"/>
              <a:ea typeface="楷体" panose="02010609060101010101" charset="-122"/>
            </a:endParaRPr>
          </a:p>
          <a:p>
            <a:pPr algn="l" eaLnBrk="1" hangingPunct="1">
              <a:buFont typeface="Arial" panose="020B0604020202020204" pitchFamily="34" charset="0"/>
              <a:buNone/>
            </a:pPr>
            <a:r>
              <a:rPr lang="zh-CN" altLang="en-US" sz="2800" b="1" dirty="0">
                <a:latin typeface="楷体" panose="02010609060101010101" charset="-122"/>
                <a:ea typeface="楷体" panose="02010609060101010101" charset="-122"/>
                <a:sym typeface="+mn-ea"/>
              </a:rPr>
              <a:t>      </a:t>
            </a:r>
            <a:endParaRPr lang="zh-CN" altLang="en-US" sz="2800" b="1" dirty="0">
              <a:latin typeface="楷体" panose="02010609060101010101" charset="-122"/>
              <a:ea typeface="楷体" panose="02010609060101010101" charset="-122"/>
              <a:sym typeface="+mn-ea"/>
            </a:endParaRPr>
          </a:p>
        </p:txBody>
      </p:sp>
      <p:sp>
        <p:nvSpPr>
          <p:cNvPr id="11" name="文本框 10"/>
          <p:cNvSpPr txBox="1"/>
          <p:nvPr/>
        </p:nvSpPr>
        <p:spPr>
          <a:xfrm>
            <a:off x="147755" y="5915814"/>
            <a:ext cx="10632440" cy="521970"/>
          </a:xfrm>
          <a:prstGeom prst="rect">
            <a:avLst/>
          </a:prstGeom>
          <a:solidFill>
            <a:srgbClr val="931D16"/>
          </a:solidFill>
        </p:spPr>
        <p:txBody>
          <a:bodyPr wrap="none" rtlCol="0">
            <a:spAutoFit/>
          </a:bodyPr>
          <a:lstStyle/>
          <a:p>
            <a:r>
              <a:rPr lang="zh-CN" altLang="en-US" sz="2800" b="1">
                <a:solidFill>
                  <a:srgbClr val="E8A459"/>
                </a:solidFill>
                <a:latin typeface="微软雅黑" panose="020B0503020204020204" pitchFamily="34" charset="-122"/>
                <a:ea typeface="微软雅黑" panose="020B0503020204020204" pitchFamily="34" charset="-122"/>
              </a:rPr>
              <a:t>孔子：德政     孟子：仁政、民贵君轻   荀子：仁义礼法、君舟民水</a:t>
            </a:r>
            <a:endParaRPr lang="zh-CN" altLang="en-US" sz="2800" b="1">
              <a:solidFill>
                <a:srgbClr val="E8A459"/>
              </a:solidFill>
              <a:latin typeface="微软雅黑" panose="020B0503020204020204" pitchFamily="34" charset="-122"/>
              <a:ea typeface="微软雅黑" panose="020B0503020204020204" pitchFamily="34" charset="-122"/>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000"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KSO_WM_UNIT_TABLE_BEAUTIFY" val="{85657faa-b82a-4779-b554-758f712d1f18}"/>
</p:tagLst>
</file>

<file path=ppt/tags/tag5.xml><?xml version="1.0" encoding="utf-8"?>
<p:tagLst xmlns:p="http://schemas.openxmlformats.org/presentationml/2006/main">
  <p:tag name="KSO_WM_UNIT_TABLE_BEAUTIFY" val="smartTable{ba4ca19f-7901-4689-9900-8bfc646d97d9}"/>
</p:tagLst>
</file>

<file path=ppt/tags/tag6.xml><?xml version="1.0" encoding="utf-8"?>
<p:tagLst xmlns:p="http://schemas.openxmlformats.org/presentationml/2006/main">
  <p:tag name="KSO_WM_UNIT_TABLE_BEAUTIFY" val="{5293af5c-35a4-42c6-94e9-af4d37a05278}"/>
</p:tagLst>
</file>

<file path=ppt/tags/tag7.xml><?xml version="1.0" encoding="utf-8"?>
<p:tagLst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sz="3600">
            <a:latin typeface="微软雅黑" panose="020B0503020204020204" pitchFamily="34" charset="-122"/>
            <a:ea typeface="微软雅黑" panose="020B0503020204020204" pitchFamily="34" charset="-122"/>
            <a:cs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吉祥如意">
  <a:themeElements>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DF8FF"/>
        </a:accent5>
        <a:accent6>
          <a:srgbClr val="E5CAB0"/>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
        <a:dk1>
          <a:srgbClr val="59582D"/>
        </a:dk1>
        <a:lt1>
          <a:srgbClr val="EAEAEA"/>
        </a:lt1>
        <a:dk2>
          <a:srgbClr val="666699"/>
        </a:dk2>
        <a:lt2>
          <a:srgbClr val="D9D9D9"/>
        </a:lt2>
        <a:accent1>
          <a:srgbClr val="CCECFF"/>
        </a:accent1>
        <a:accent2>
          <a:srgbClr val="B2D2C7"/>
        </a:accent2>
        <a:accent3>
          <a:srgbClr val="F2F2F2"/>
        </a:accent3>
        <a:accent4>
          <a:srgbClr val="4B4B25"/>
        </a:accent4>
        <a:accent5>
          <a:srgbClr val="E2F4FF"/>
        </a:accent5>
        <a:accent6>
          <a:srgbClr val="9FBCB2"/>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
        <a:dk1>
          <a:srgbClr val="000099"/>
        </a:dk1>
        <a:lt1>
          <a:srgbClr val="FFFFCC"/>
        </a:lt1>
        <a:dk2>
          <a:srgbClr val="004000"/>
        </a:dk2>
        <a:lt2>
          <a:srgbClr val="FFD9B3"/>
        </a:lt2>
        <a:accent1>
          <a:srgbClr val="FFD9D9"/>
        </a:accent1>
        <a:accent2>
          <a:srgbClr val="DDDDDD"/>
        </a:accent2>
        <a:accent3>
          <a:srgbClr val="FFFFE2"/>
        </a:accent3>
        <a:accent4>
          <a:srgbClr val="000083"/>
        </a:accent4>
        <a:accent5>
          <a:srgbClr val="FFE9E9"/>
        </a:accent5>
        <a:accent6>
          <a:srgbClr val="C6C6C6"/>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
        <a:dk1>
          <a:srgbClr val="000000"/>
        </a:dk1>
        <a:lt1>
          <a:srgbClr val="DCE8E2"/>
        </a:lt1>
        <a:dk2>
          <a:srgbClr val="0033CC"/>
        </a:dk2>
        <a:lt2>
          <a:srgbClr val="C4C4D8"/>
        </a:lt2>
        <a:accent1>
          <a:srgbClr val="FFFFFF"/>
        </a:accent1>
        <a:accent2>
          <a:srgbClr val="A9CFB1"/>
        </a:accent2>
        <a:accent3>
          <a:srgbClr val="EAF1EE"/>
        </a:accent3>
        <a:accent4>
          <a:srgbClr val="000000"/>
        </a:accent4>
        <a:accent5>
          <a:srgbClr val="FFFFFF"/>
        </a:accent5>
        <a:accent6>
          <a:srgbClr val="97B99E"/>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06090"/>
        </a:dk1>
        <a:lt1>
          <a:srgbClr val="E5FFFF"/>
        </a:lt1>
        <a:dk2>
          <a:srgbClr val="0000CC"/>
        </a:dk2>
        <a:lt2>
          <a:srgbClr val="91DAFF"/>
        </a:lt2>
        <a:accent1>
          <a:srgbClr val="EAEAEA"/>
        </a:accent1>
        <a:accent2>
          <a:srgbClr val="FFE2C5"/>
        </a:accent2>
        <a:accent3>
          <a:srgbClr val="EFFFFF"/>
        </a:accent3>
        <a:accent4>
          <a:srgbClr val="52527B"/>
        </a:accent4>
        <a:accent5>
          <a:srgbClr val="F2F2F2"/>
        </a:accent5>
        <a:accent6>
          <a:srgbClr val="E5CAB0"/>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
        <a:dk1>
          <a:srgbClr val="CC0066"/>
        </a:dk1>
        <a:lt1>
          <a:srgbClr val="FFDDBB"/>
        </a:lt1>
        <a:dk2>
          <a:srgbClr val="000000"/>
        </a:dk2>
        <a:lt2>
          <a:srgbClr val="C0C0C0"/>
        </a:lt2>
        <a:accent1>
          <a:srgbClr val="FFFFCC"/>
        </a:accent1>
        <a:accent2>
          <a:srgbClr val="FFFFFF"/>
        </a:accent2>
        <a:accent3>
          <a:srgbClr val="FFEBD9"/>
        </a:accent3>
        <a:accent4>
          <a:srgbClr val="AF0057"/>
        </a:accent4>
        <a:accent5>
          <a:srgbClr val="FFFFE2"/>
        </a:accent5>
        <a:accent6>
          <a:srgbClr val="E5E5E5"/>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
        <a:dk1>
          <a:srgbClr val="FFFF99"/>
        </a:dk1>
        <a:lt1>
          <a:srgbClr val="800000"/>
        </a:lt1>
        <a:dk2>
          <a:srgbClr val="FFFFFF"/>
        </a:dk2>
        <a:lt2>
          <a:srgbClr val="B60000"/>
        </a:lt2>
        <a:accent1>
          <a:srgbClr val="9888A4"/>
        </a:accent1>
        <a:accent2>
          <a:srgbClr val="A9335D"/>
        </a:accent2>
        <a:accent3>
          <a:srgbClr val="C1AAAA"/>
        </a:accent3>
        <a:accent4>
          <a:srgbClr val="DCDC83"/>
        </a:accent4>
        <a:accent5>
          <a:srgbClr val="CAC4CF"/>
        </a:accent5>
        <a:accent6>
          <a:srgbClr val="972D53"/>
        </a:accent6>
        <a:hlink>
          <a:srgbClr val="CCECFF"/>
        </a:hlink>
        <a:folHlink>
          <a:srgbClr val="FF6600"/>
        </a:folHlink>
      </a:clrScheme>
      <a:clrMap bg1="lt1" tx1="dk1" bg2="lt2" tx2="dk2" accent1="accent1" accent2="accent2" accent3="accent3" accent4="accent4" accent5="accent5" accent6="accent6" hlink="hlink" folHlink="folHlink"/>
    </a:extraClrScheme>
    <a:extraClrScheme>
      <a:clrScheme name="">
        <a:dk1>
          <a:srgbClr val="FFFFFF"/>
        </a:dk1>
        <a:lt1>
          <a:srgbClr val="1C1C1C"/>
        </a:lt1>
        <a:dk2>
          <a:srgbClr val="FFFF66"/>
        </a:dk2>
        <a:lt2>
          <a:srgbClr val="808080"/>
        </a:lt2>
        <a:accent1>
          <a:srgbClr val="9898BA"/>
        </a:accent1>
        <a:accent2>
          <a:srgbClr val="777777"/>
        </a:accent2>
        <a:accent3>
          <a:srgbClr val="AAAAAA"/>
        </a:accent3>
        <a:accent4>
          <a:srgbClr val="DCDCDC"/>
        </a:accent4>
        <a:accent5>
          <a:srgbClr val="CACAD9"/>
        </a:accent5>
        <a:accent6>
          <a:srgbClr val="6A6A6A"/>
        </a:accent6>
        <a:hlink>
          <a:srgbClr val="CCFF99"/>
        </a:hlink>
        <a:folHlink>
          <a:srgbClr val="E43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历史">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默认设计模板">
  <a:themeElements>
    <a:clrScheme name="">
      <a:dk1>
        <a:srgbClr val="000000"/>
      </a:dk1>
      <a:lt1>
        <a:srgbClr val="FFFFFF"/>
      </a:lt1>
      <a:dk2>
        <a:srgbClr val="000000"/>
      </a:dk2>
      <a:lt2>
        <a:srgbClr val="969696"/>
      </a:lt2>
      <a:accent1>
        <a:srgbClr val="B4802B"/>
      </a:accent1>
      <a:accent2>
        <a:srgbClr val="C4261D"/>
      </a:accent2>
      <a:accent3>
        <a:srgbClr val="FFFFFF"/>
      </a:accent3>
      <a:accent4>
        <a:srgbClr val="000000"/>
      </a:accent4>
      <a:accent5>
        <a:srgbClr val="D6C0AC"/>
      </a:accent5>
      <a:accent6>
        <a:srgbClr val="B12119"/>
      </a:accent6>
      <a:hlink>
        <a:srgbClr val="E8A459"/>
      </a:hlink>
      <a:folHlink>
        <a:srgbClr val="9B783B"/>
      </a:folHlink>
    </a:clrScheme>
    <a:fontScheme name="默认设计模板">
      <a:majorFont>
        <a:latin typeface="Arial"/>
        <a:ea typeface="微软雅黑"/>
        <a:cs typeface=""/>
      </a:majorFont>
      <a:minorFont>
        <a:latin typeface="Arial"/>
        <a:ea typeface="仿宋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5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5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969696"/>
        </a:lt2>
        <a:accent1>
          <a:srgbClr val="F8C317"/>
        </a:accent1>
        <a:accent2>
          <a:srgbClr val="E77817"/>
        </a:accent2>
        <a:accent3>
          <a:srgbClr val="FFFFFF"/>
        </a:accent3>
        <a:accent4>
          <a:srgbClr val="000000"/>
        </a:accent4>
        <a:accent5>
          <a:srgbClr val="FBDEAB"/>
        </a:accent5>
        <a:accent6>
          <a:srgbClr val="D16C14"/>
        </a:accent6>
        <a:hlink>
          <a:srgbClr val="B31B7A"/>
        </a:hlink>
        <a:folHlink>
          <a:srgbClr val="0C78A1"/>
        </a:folHlink>
      </a:clrScheme>
      <a:clrMap bg1="lt1" tx1="dk1" bg2="lt2" tx2="dk2" accent1="accent1" accent2="accent2" accent3="accent3" accent4="accent4" accent5="accent5" accent6="accent6" hlink="hlink" folHlink="folHlink"/>
    </a:extraClrScheme>
    <a:extraClrScheme>
      <a:clrScheme name="默认设计模板 14">
        <a:dk1>
          <a:srgbClr val="4D4D4D"/>
        </a:dk1>
        <a:lt1>
          <a:srgbClr val="FFFFFF"/>
        </a:lt1>
        <a:dk2>
          <a:srgbClr val="000000"/>
        </a:dk2>
        <a:lt2>
          <a:srgbClr val="969696"/>
        </a:lt2>
        <a:accent1>
          <a:srgbClr val="F8C317"/>
        </a:accent1>
        <a:accent2>
          <a:srgbClr val="E77817"/>
        </a:accent2>
        <a:accent3>
          <a:srgbClr val="FFFFFF"/>
        </a:accent3>
        <a:accent4>
          <a:srgbClr val="404040"/>
        </a:accent4>
        <a:accent5>
          <a:srgbClr val="FBDEAB"/>
        </a:accent5>
        <a:accent6>
          <a:srgbClr val="D16C14"/>
        </a:accent6>
        <a:hlink>
          <a:srgbClr val="B31B7A"/>
        </a:hlink>
        <a:folHlink>
          <a:srgbClr val="0C78A1"/>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FFFFF"/>
        </a:lt1>
        <a:dk2>
          <a:srgbClr val="000000"/>
        </a:dk2>
        <a:lt2>
          <a:srgbClr val="969696"/>
        </a:lt2>
        <a:accent1>
          <a:srgbClr val="FABE00"/>
        </a:accent1>
        <a:accent2>
          <a:srgbClr val="D8210D"/>
        </a:accent2>
        <a:accent3>
          <a:srgbClr val="FFFFFF"/>
        </a:accent3>
        <a:accent4>
          <a:srgbClr val="000000"/>
        </a:accent4>
        <a:accent5>
          <a:srgbClr val="FCDBAA"/>
        </a:accent5>
        <a:accent6>
          <a:srgbClr val="C41D0B"/>
        </a:accent6>
        <a:hlink>
          <a:srgbClr val="304290"/>
        </a:hlink>
        <a:folHlink>
          <a:srgbClr val="CC6600"/>
        </a:folHlink>
      </a:clrScheme>
      <a:clrMap bg1="lt1" tx1="dk1" bg2="lt2" tx2="dk2" accent1="accent1" accent2="accent2" accent3="accent3" accent4="accent4" accent5="accent5" accent6="accent6" hlink="hlink" folHlink="folHlink"/>
    </a:extraClrScheme>
    <a:extraClrScheme>
      <a:clrScheme name="默认设计模板 16">
        <a:dk1>
          <a:srgbClr val="000000"/>
        </a:dk1>
        <a:lt1>
          <a:srgbClr val="FFFFFF"/>
        </a:lt1>
        <a:dk2>
          <a:srgbClr val="CC0000"/>
        </a:dk2>
        <a:lt2>
          <a:srgbClr val="969696"/>
        </a:lt2>
        <a:accent1>
          <a:srgbClr val="CC6600"/>
        </a:accent1>
        <a:accent2>
          <a:srgbClr val="F1B7A0"/>
        </a:accent2>
        <a:accent3>
          <a:srgbClr val="FFFFFF"/>
        </a:accent3>
        <a:accent4>
          <a:srgbClr val="000000"/>
        </a:accent4>
        <a:accent5>
          <a:srgbClr val="E2B8AA"/>
        </a:accent5>
        <a:accent6>
          <a:srgbClr val="DAA691"/>
        </a:accent6>
        <a:hlink>
          <a:srgbClr val="BCC330"/>
        </a:hlink>
        <a:folHlink>
          <a:srgbClr val="D8210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7056</Words>
  <Application>WPS 演示</Application>
  <PresentationFormat>宽屏</PresentationFormat>
  <Paragraphs>911</Paragraphs>
  <Slides>60</Slides>
  <Notes>4</Notes>
  <HiddenSlides>0</HiddenSlides>
  <MMClips>0</MMClips>
  <ScaleCrop>false</ScaleCrop>
  <HeadingPairs>
    <vt:vector size="8" baseType="variant">
      <vt:variant>
        <vt:lpstr>已用的字体</vt:lpstr>
      </vt:variant>
      <vt:variant>
        <vt:i4>25</vt:i4>
      </vt:variant>
      <vt:variant>
        <vt:lpstr>主题</vt:lpstr>
      </vt:variant>
      <vt:variant>
        <vt:i4>8</vt:i4>
      </vt:variant>
      <vt:variant>
        <vt:lpstr>嵌入 OLE 服务器</vt:lpstr>
      </vt:variant>
      <vt:variant>
        <vt:i4>1</vt:i4>
      </vt:variant>
      <vt:variant>
        <vt:lpstr>幻灯片标题</vt:lpstr>
      </vt:variant>
      <vt:variant>
        <vt:i4>60</vt:i4>
      </vt:variant>
    </vt:vector>
  </HeadingPairs>
  <TitlesOfParts>
    <vt:vector size="94" baseType="lpstr">
      <vt:lpstr>Arial</vt:lpstr>
      <vt:lpstr>宋体</vt:lpstr>
      <vt:lpstr>Wingdings</vt:lpstr>
      <vt:lpstr>Wingdings 2</vt:lpstr>
      <vt:lpstr>黑体</vt:lpstr>
      <vt:lpstr>微软雅黑</vt:lpstr>
      <vt:lpstr>Times New Roman</vt:lpstr>
      <vt:lpstr>楷体</vt:lpstr>
      <vt:lpstr>Calibri Light</vt:lpstr>
      <vt:lpstr>楷体_GB2312</vt:lpstr>
      <vt:lpstr>新宋体</vt:lpstr>
      <vt:lpstr>华文行楷</vt:lpstr>
      <vt:lpstr>仿宋_GB2312</vt:lpstr>
      <vt:lpstr>华文中宋</vt:lpstr>
      <vt:lpstr>仿宋</vt:lpstr>
      <vt:lpstr>Arial Unicode MS</vt:lpstr>
      <vt:lpstr>Calibri</vt:lpstr>
      <vt:lpstr>华文楷体</vt:lpstr>
      <vt:lpstr>Wingdings</vt:lpstr>
      <vt:lpstr>方正粗活意简体</vt:lpstr>
      <vt:lpstr>方正魏碑简体</vt:lpstr>
      <vt:lpstr>华康少女文字W3</vt:lpstr>
      <vt:lpstr>Arial Black</vt:lpstr>
      <vt:lpstr>等线 Light</vt:lpstr>
      <vt:lpstr>等线</vt:lpstr>
      <vt:lpstr>吉祥如意</vt:lpstr>
      <vt:lpstr>默认设计模板</vt:lpstr>
      <vt:lpstr>Office 主题</vt:lpstr>
      <vt:lpstr>Office 主题​​</vt:lpstr>
      <vt:lpstr>1_吉祥如意</vt:lpstr>
      <vt:lpstr>历史</vt:lpstr>
      <vt:lpstr>1_默认设计模板</vt:lpstr>
      <vt:lpstr>2_默认设计模板</vt:lpstr>
      <vt:lpstr>Equation.3</vt:lpstr>
      <vt:lpstr>PowerPoint 演示文稿</vt:lpstr>
      <vt:lpstr>PowerPoint 演示文稿</vt:lpstr>
      <vt:lpstr>PowerPoint 演示文稿</vt:lpstr>
      <vt:lpstr>乱世出英雄——英雄救乱世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3.墨 家 学 派</vt:lpstr>
      <vt:lpstr>问题探究：墨家学派为什么能够在战国时期成为显学?战国以后，不再受人们重视。?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Administrator</cp:lastModifiedBy>
  <cp:revision>158</cp:revision>
  <dcterms:created xsi:type="dcterms:W3CDTF">2019-06-19T02:08:00Z</dcterms:created>
  <dcterms:modified xsi:type="dcterms:W3CDTF">2020-09-04T02:32:25Z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